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1422C-B3C1-43E1-E5EA-B9976220C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BC452-D35C-F37A-3BB4-12EB92B57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52590-4516-D2DF-BA30-BC162D5C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735C-3F37-4594-A56A-7789FD90194E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2DF99-37F1-50AE-852C-8F971A56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C51A8-7445-5C2A-F970-429373422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FB0F-25BD-4AAA-86BD-6A80F625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6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3DF2-3FBA-D50A-5F6D-DE58D215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04B7F-DE6C-5907-3440-31E9E076E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D9903-154F-0F02-2A32-B60C237B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735C-3F37-4594-A56A-7789FD90194E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A927F-6D96-6F8A-35C2-A97EA084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D2281-98AF-8878-F6EF-DE56FD7C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FB0F-25BD-4AAA-86BD-6A80F625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5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58F276-1965-DED8-FB98-587F0C955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3A7E4-C0A9-0F69-D58A-2C2BFFBE4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A1900-4102-3CF3-8A7B-417AD909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735C-3F37-4594-A56A-7789FD90194E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B95FE-D493-8329-4D02-CEC470AB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50666-95C8-7FD2-9270-AB5A09CA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FB0F-25BD-4AAA-86BD-6A80F625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5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BB21-CA53-7B4E-4DBD-60ED8BE6B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C8A8-044B-EB90-A073-2347E503D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C3C0B-A4AC-8918-592B-47040DB2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735C-3F37-4594-A56A-7789FD90194E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48667-63FA-496E-CB24-770B329D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C6DE9-7341-5D83-47E8-50CD096F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FB0F-25BD-4AAA-86BD-6A80F625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9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4836-29B2-AC59-4EF1-990B8641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433D8-B3CF-6AD7-918E-91059784B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44CBF-41E1-EFBB-16ED-FE46D865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735C-3F37-4594-A56A-7789FD90194E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90B08-1B5A-452D-FF89-EE6B3088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7A558-EDBB-E8DF-CB33-97F68E96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FB0F-25BD-4AAA-86BD-6A80F625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0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4192-2917-5812-EF71-2DB050A6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050C-5EE6-571E-ED5B-8826900D4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07CB6-AFEC-9C17-3B8B-2A9034B39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640C5-C03F-DDF1-F209-DC5509C3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735C-3F37-4594-A56A-7789FD90194E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A7A8E-751A-4FB4-3B60-1677CE549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2ECA9-6394-C7E6-C1D1-9D2F448DC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FB0F-25BD-4AAA-86BD-6A80F625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5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140D-376F-3F4A-3EAF-D2D13C53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D7364-2541-838C-CC1E-0AA5BD11B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B4F81-281E-8110-D524-6DAA74D5C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094E6-90C2-08F9-17F5-8FE44F892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5589D7-00A8-82F9-530C-F05784125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E49A9F-3112-93B7-581B-79298A119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735C-3F37-4594-A56A-7789FD90194E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F51C6-7D12-85B7-89C5-7B08BB6C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F06E9-087B-DE88-C0AE-084C8645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FB0F-25BD-4AAA-86BD-6A80F625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59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50BA-AE25-B96B-B0A5-4D13CA2F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D4C50-3621-6C8F-CF15-651744AB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735C-3F37-4594-A56A-7789FD90194E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16753-A767-2233-DE1C-ED5600C9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426B6-C2AE-1993-CB0C-C0E890C1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FB0F-25BD-4AAA-86BD-6A80F625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03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0AEA9-51C6-2561-6B82-C5069119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735C-3F37-4594-A56A-7789FD90194E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3977FD-0FDD-7889-4E1F-3D03FAE9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E351B-E885-5852-A48D-4B96BA57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FB0F-25BD-4AAA-86BD-6A80F625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51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5A35D-E2D2-BDFC-906B-159628FA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196A0-4C3D-1BEB-AD1F-6F960B05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3E05A-D173-B5A3-AD84-3000A7777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AE3D3-FA64-4E0A-F9AA-5BB94DD1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735C-3F37-4594-A56A-7789FD90194E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A385E-2667-EE26-C50A-83F5F483E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67ED8-8F90-48F0-6B24-67D4F2E7C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FB0F-25BD-4AAA-86BD-6A80F625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1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14E31-133F-8FEA-B834-74D74179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71A173-A66D-8B2D-996B-71FAA6E29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16F75-91F0-833C-A5C1-1AA2ACEA8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5EDD8-AF5A-B70C-D827-205B0AD9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735C-3F37-4594-A56A-7789FD90194E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E9932-0743-839A-5AC7-74DC5ED6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760CA-6608-77C9-A105-A61329810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FB0F-25BD-4AAA-86BD-6A80F625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2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677B59-EC86-7455-4A36-6C56A144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D288F-6F17-856E-18E5-10C5ACD47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3DD24-8E67-F086-D349-9E9B12E14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F1735C-3F37-4594-A56A-7789FD90194E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AEAA-6120-98F7-544C-3C61A9530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08EE7-987A-CD6A-0E5C-406469FD3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06FB0F-25BD-4AAA-86BD-6A80F625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49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rry sky with white text&#10;&#10;Description automatically generated">
            <a:extLst>
              <a:ext uri="{FF2B5EF4-FFF2-40B4-BE49-F238E27FC236}">
                <a16:creationId xmlns:a16="http://schemas.microsoft.com/office/drawing/2014/main" id="{F3D6918B-D9F1-6461-313F-B182991FC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hite text&#10;&#10;Description automatically generated">
            <a:extLst>
              <a:ext uri="{FF2B5EF4-FFF2-40B4-BE49-F238E27FC236}">
                <a16:creationId xmlns:a16="http://schemas.microsoft.com/office/drawing/2014/main" id="{973D91B7-4EF6-91E4-1908-F56A4F7CD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0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hite text&#10;&#10;Description automatically generated">
            <a:extLst>
              <a:ext uri="{FF2B5EF4-FFF2-40B4-BE49-F238E27FC236}">
                <a16:creationId xmlns:a16="http://schemas.microsoft.com/office/drawing/2014/main" id="{32E1B1A9-A6A4-5993-0623-CACAA25E3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10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hite text&#10;&#10;Description automatically generated">
            <a:extLst>
              <a:ext uri="{FF2B5EF4-FFF2-40B4-BE49-F238E27FC236}">
                <a16:creationId xmlns:a16="http://schemas.microsoft.com/office/drawing/2014/main" id="{02A51724-A3C6-7157-754D-48F667C6A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3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hite text&#10;&#10;Description automatically generated">
            <a:extLst>
              <a:ext uri="{FF2B5EF4-FFF2-40B4-BE49-F238E27FC236}">
                <a16:creationId xmlns:a16="http://schemas.microsoft.com/office/drawing/2014/main" id="{30A35E06-F058-3165-5DF9-32DF4B6F3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0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hite text&#10;&#10;Description automatically generated">
            <a:extLst>
              <a:ext uri="{FF2B5EF4-FFF2-40B4-BE49-F238E27FC236}">
                <a16:creationId xmlns:a16="http://schemas.microsoft.com/office/drawing/2014/main" id="{121BF04E-08CD-6599-1128-E92F93ACD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3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hite text&#10;&#10;Description automatically generated">
            <a:extLst>
              <a:ext uri="{FF2B5EF4-FFF2-40B4-BE49-F238E27FC236}">
                <a16:creationId xmlns:a16="http://schemas.microsoft.com/office/drawing/2014/main" id="{30D3E1E5-A927-E567-CB72-FE6DF93DF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rry sky with white text&#10;&#10;Description automatically generated">
            <a:extLst>
              <a:ext uri="{FF2B5EF4-FFF2-40B4-BE49-F238E27FC236}">
                <a16:creationId xmlns:a16="http://schemas.microsoft.com/office/drawing/2014/main" id="{F3D6918B-D9F1-6461-313F-B182991FC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7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hite text&#10;&#10;Description automatically generated">
            <a:extLst>
              <a:ext uri="{FF2B5EF4-FFF2-40B4-BE49-F238E27FC236}">
                <a16:creationId xmlns:a16="http://schemas.microsoft.com/office/drawing/2014/main" id="{1CEC08B6-39DA-49EC-6367-FF1D5F57C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83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a purple and pink background&#10;&#10;Description automatically generated">
            <a:extLst>
              <a:ext uri="{FF2B5EF4-FFF2-40B4-BE49-F238E27FC236}">
                <a16:creationId xmlns:a16="http://schemas.microsoft.com/office/drawing/2014/main" id="{0A62CC92-4A58-D9C1-81FD-A651FA109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3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hite text&#10;&#10;Description automatically generated">
            <a:extLst>
              <a:ext uri="{FF2B5EF4-FFF2-40B4-BE49-F238E27FC236}">
                <a16:creationId xmlns:a16="http://schemas.microsoft.com/office/drawing/2014/main" id="{67BE05A3-EF8B-741A-44F4-94348C2B4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6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a purple and pink background&#10;&#10;Description automatically generated">
            <a:extLst>
              <a:ext uri="{FF2B5EF4-FFF2-40B4-BE49-F238E27FC236}">
                <a16:creationId xmlns:a16="http://schemas.microsoft.com/office/drawing/2014/main" id="{3ECA8A45-C2CA-7746-2B54-961A5A319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2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hite text&#10;&#10;Description automatically generated">
            <a:extLst>
              <a:ext uri="{FF2B5EF4-FFF2-40B4-BE49-F238E27FC236}">
                <a16:creationId xmlns:a16="http://schemas.microsoft.com/office/drawing/2014/main" id="{91D78DAB-A37C-0D57-5CB9-DE6119A4D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95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hite text&#10;&#10;Description automatically generated">
            <a:extLst>
              <a:ext uri="{FF2B5EF4-FFF2-40B4-BE49-F238E27FC236}">
                <a16:creationId xmlns:a16="http://schemas.microsoft.com/office/drawing/2014/main" id="{81B916C0-B59B-0333-E4A1-3CF06E600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white text&#10;&#10;Description automatically generated">
            <a:extLst>
              <a:ext uri="{FF2B5EF4-FFF2-40B4-BE49-F238E27FC236}">
                <a16:creationId xmlns:a16="http://schemas.microsoft.com/office/drawing/2014/main" id="{62EA9AAD-6721-9B6A-F7D1-FF877DB03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3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rry sky with a purple and pink background&#10;&#10;Description automatically generated with medium confidence">
            <a:extLst>
              <a:ext uri="{FF2B5EF4-FFF2-40B4-BE49-F238E27FC236}">
                <a16:creationId xmlns:a16="http://schemas.microsoft.com/office/drawing/2014/main" id="{441655FC-4CF4-52EA-CD95-8C8B94B41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70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1</cp:revision>
  <dcterms:created xsi:type="dcterms:W3CDTF">2024-04-14T12:05:53Z</dcterms:created>
  <dcterms:modified xsi:type="dcterms:W3CDTF">2024-04-14T12:10:15Z</dcterms:modified>
</cp:coreProperties>
</file>