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50" r:id="rId2"/>
    <p:sldId id="2860" r:id="rId3"/>
    <p:sldId id="2861" r:id="rId4"/>
    <p:sldId id="2862" r:id="rId5"/>
    <p:sldId id="2863" r:id="rId6"/>
    <p:sldId id="2864" r:id="rId7"/>
    <p:sldId id="2865" r:id="rId8"/>
    <p:sldId id="2866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992" autoAdjust="0"/>
    <p:restoredTop sz="94660"/>
  </p:normalViewPr>
  <p:slideViewPr>
    <p:cSldViewPr snapToGrid="0">
      <p:cViewPr varScale="1">
        <p:scale>
          <a:sx n="90" d="100"/>
          <a:sy n="90" d="100"/>
        </p:scale>
        <p:origin x="84" y="18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5D5037-9135-9501-75CD-6D77C5A8A45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CEC0654-B851-75E2-9BC9-35D9603C32B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4DCB745-686A-7B09-B10D-3892B8637B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28D3D4-3105-49CA-9244-B2791F628538}" type="datetimeFigureOut">
              <a:rPr lang="en-GB" smtClean="0"/>
              <a:t>21/08/2023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D8A9B49-6C80-6E7B-AA1A-CEBBC6702B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82279C5-AC52-3C02-AA00-872E05D390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031322-426B-44FD-9498-CF044AF988A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333371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F69BB2-301C-33AF-1709-36802C4CCA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8F09E73-C86C-2567-5790-BD5A1CA8530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242F701-A7F5-1CB2-7800-4FB42E4842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28D3D4-3105-49CA-9244-B2791F628538}" type="datetimeFigureOut">
              <a:rPr lang="en-GB" smtClean="0"/>
              <a:t>21/08/2023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7F1FBE8-CC93-74B4-68D1-542605472F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CF59399-5443-0A8A-FD81-AAC606D660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031322-426B-44FD-9498-CF044AF988A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728336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BDAADED-A132-5E38-6250-07681C777F3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2CB1E82-1DDB-9625-E295-48EFD11626D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7BD64D1-395A-B1CE-1F3B-7E5E5AD23C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28D3D4-3105-49CA-9244-B2791F628538}" type="datetimeFigureOut">
              <a:rPr lang="en-GB" smtClean="0"/>
              <a:t>21/08/2023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4E1E40B-6A29-58B7-391A-0F09BA6D60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FE42948-0E3C-B283-CE27-31766D5E46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031322-426B-44FD-9498-CF044AF988A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436536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888FF4-3799-4D29-3905-B2BE0E899C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C63688F-1A5E-E61C-5F11-B7BED232465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0AB7AF7-9107-0C83-2ABB-8F7105552C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28D3D4-3105-49CA-9244-B2791F628538}" type="datetimeFigureOut">
              <a:rPr lang="en-GB" smtClean="0"/>
              <a:t>21/08/2023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2186E2-DC8A-E30F-CE06-CA5A09165C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4746216-D5B1-8A32-2CF2-BA5E58BEC0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031322-426B-44FD-9498-CF044AF988A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543814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8035F5-47DC-4BE0-942E-8D7F07211B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DB34ACC-59A6-90A6-A013-5EF87534D80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54A96E6-D595-4AA8-7C78-3DDAAFF4D7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28D3D4-3105-49CA-9244-B2791F628538}" type="datetimeFigureOut">
              <a:rPr lang="en-GB" smtClean="0"/>
              <a:t>21/08/2023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525611B-122F-A5B2-6724-9EE342FFD7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198AF4A-2B43-E266-3B80-403B43EF62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031322-426B-44FD-9498-CF044AF988A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447748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661065-B5B3-0F30-4CFA-55C99D78DF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BAABCC3-771D-CD43-C7FB-AE949058008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337C9A2-C69A-4032-7F27-467F01E3B54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71128AA-82C1-C59B-8A75-9B493A2910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28D3D4-3105-49CA-9244-B2791F628538}" type="datetimeFigureOut">
              <a:rPr lang="en-GB" smtClean="0"/>
              <a:t>21/08/2023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6A26D8D-D454-4B7E-F627-417003A9B9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CBE7A60-5810-4E5B-7970-7DCEFF66B3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031322-426B-44FD-9498-CF044AF988A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588857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C32AF8-7343-73A9-AB17-C47CCA3852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201F5DD-46C5-8CE9-745F-7EBCA99C7A6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C3DB051-58DF-DF5E-8EFC-7F2240306E2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2144D89-26EC-83DF-5D20-CC2EA232D0F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BE336E8-54EA-03E0-E6B9-B3EE2EBD7E2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83B8FB9-CE33-1012-68AC-09BC771C85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28D3D4-3105-49CA-9244-B2791F628538}" type="datetimeFigureOut">
              <a:rPr lang="en-GB" smtClean="0"/>
              <a:t>21/08/2023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B104D5D-6B82-6D6D-418D-2E3E37B51B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9FE48D6-F39C-21AF-D4AE-3C0E6C867F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031322-426B-44FD-9498-CF044AF988A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851289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38E986-1AB8-F083-133F-53B50E995C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456B675-DA96-B94B-658E-92CD1FDEA1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28D3D4-3105-49CA-9244-B2791F628538}" type="datetimeFigureOut">
              <a:rPr lang="en-GB" smtClean="0"/>
              <a:t>21/08/2023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E3D56A7-3E1F-D3A8-F017-179956FA35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8C18AFF-1D71-E815-650D-681AEB61D8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031322-426B-44FD-9498-CF044AF988A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811862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5AFEA02-8D47-1D81-9457-4E8E3BDB1C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28D3D4-3105-49CA-9244-B2791F628538}" type="datetimeFigureOut">
              <a:rPr lang="en-GB" smtClean="0"/>
              <a:t>21/08/2023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12DD6A0-9C6E-9064-A2AF-B7B33CB82C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67D977F-7867-626E-1C24-E6C08D48E0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031322-426B-44FD-9498-CF044AF988A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146971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6E9237-FD96-E30F-410C-CA474CF4F9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C90171B-4E8E-FC2A-3BEC-D89F936C8B1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C29BD63-8210-30F8-7026-CE4C3C7188A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B73E920-2D47-8E5F-EBED-CC12BA3903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28D3D4-3105-49CA-9244-B2791F628538}" type="datetimeFigureOut">
              <a:rPr lang="en-GB" smtClean="0"/>
              <a:t>21/08/2023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33850C9-7B92-FA86-BD02-5BAE805461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A3323E7-BF24-2504-3C37-FF4126EB1F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031322-426B-44FD-9498-CF044AF988A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846166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E1BD64-EB08-03DE-7DE5-825948B583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5502522-E0E4-64D5-CB25-228427E375A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53CBCA7-33CD-6E03-6485-24002067478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AF90C72-FF29-C876-FFFF-0AFB301653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28D3D4-3105-49CA-9244-B2791F628538}" type="datetimeFigureOut">
              <a:rPr lang="en-GB" smtClean="0"/>
              <a:t>21/08/2023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8B8B0D1-A626-C2EB-04B9-C5DD2B6312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D5CDC30-F9D0-1B71-5741-941885EF62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031322-426B-44FD-9498-CF044AF988A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136835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F370479-F48C-47BB-024A-787E35B2CD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BD7BAC6-4578-D7BE-F592-D6B6E055F79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209C23E-E2FE-5FDD-D8C1-CC9C8427233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28D3D4-3105-49CA-9244-B2791F628538}" type="datetimeFigureOut">
              <a:rPr lang="en-GB" smtClean="0"/>
              <a:t>21/08/2023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62B0F31-5D67-B123-DCCA-F9D2D768B05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E74EB9F-FB8E-3E38-84E0-69B16F426FA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031322-426B-44FD-9498-CF044AF988A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690465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C45547-65E6-37E3-A507-0856A6A884B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7064226-0B1C-D372-E9C9-DDB13EEBB1F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Picture 4" descr="Text&#10;&#10;Description automatically generated">
            <a:extLst>
              <a:ext uri="{FF2B5EF4-FFF2-40B4-BE49-F238E27FC236}">
                <a16:creationId xmlns:a16="http://schemas.microsoft.com/office/drawing/2014/main" id="{EA8293A3-3B20-277B-924B-5A1522B9845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89682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white background with black text&#10;&#10;Description automatically generated">
            <a:extLst>
              <a:ext uri="{FF2B5EF4-FFF2-40B4-BE49-F238E27FC236}">
                <a16:creationId xmlns:a16="http://schemas.microsoft.com/office/drawing/2014/main" id="{40D55708-A041-7890-F12A-F334F4B3CF4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83827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-up of a white paper&#10;&#10;Description automatically generated">
            <a:extLst>
              <a:ext uri="{FF2B5EF4-FFF2-40B4-BE49-F238E27FC236}">
                <a16:creationId xmlns:a16="http://schemas.microsoft.com/office/drawing/2014/main" id="{64DE057B-6690-FB25-2DC0-8DBF528A461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17681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-up of a paper&#10;&#10;Description automatically generated">
            <a:extLst>
              <a:ext uri="{FF2B5EF4-FFF2-40B4-BE49-F238E27FC236}">
                <a16:creationId xmlns:a16="http://schemas.microsoft.com/office/drawing/2014/main" id="{5B4DCF66-5A2F-8441-9C1C-D1AC307FB4D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5585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-up of a paper&#10;&#10;Description automatically generated">
            <a:extLst>
              <a:ext uri="{FF2B5EF4-FFF2-40B4-BE49-F238E27FC236}">
                <a16:creationId xmlns:a16="http://schemas.microsoft.com/office/drawing/2014/main" id="{6873D86C-FE42-DA09-5074-7EFF96DDCDA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04220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-up of a paper&#10;&#10;Description automatically generated">
            <a:extLst>
              <a:ext uri="{FF2B5EF4-FFF2-40B4-BE49-F238E27FC236}">
                <a16:creationId xmlns:a16="http://schemas.microsoft.com/office/drawing/2014/main" id="{2B5B07DF-EADA-C512-1630-70B02BBAE9A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32582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-up of a list of words&#10;&#10;Description automatically generated">
            <a:extLst>
              <a:ext uri="{FF2B5EF4-FFF2-40B4-BE49-F238E27FC236}">
                <a16:creationId xmlns:a16="http://schemas.microsoft.com/office/drawing/2014/main" id="{DC5D01EF-AFB7-A377-33B1-9EF2951137E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18184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white background with black text&#10;&#10;Description automatically generated">
            <a:extLst>
              <a:ext uri="{FF2B5EF4-FFF2-40B4-BE49-F238E27FC236}">
                <a16:creationId xmlns:a16="http://schemas.microsoft.com/office/drawing/2014/main" id="{40D55708-A041-7890-F12A-F334F4B3CF4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23137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Widescreen</PresentationFormat>
  <Paragraphs>0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Ewan Wilson</dc:creator>
  <cp:lastModifiedBy>Ewan Wilson</cp:lastModifiedBy>
  <cp:revision>1</cp:revision>
  <dcterms:created xsi:type="dcterms:W3CDTF">2023-08-21T09:48:18Z</dcterms:created>
  <dcterms:modified xsi:type="dcterms:W3CDTF">2023-08-21T09:48:59Z</dcterms:modified>
</cp:coreProperties>
</file>