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5410" r:id="rId4"/>
    <p:sldId id="5411" r:id="rId5"/>
    <p:sldId id="5412" r:id="rId6"/>
    <p:sldId id="5413" r:id="rId7"/>
    <p:sldId id="261" r:id="rId8"/>
    <p:sldId id="262" r:id="rId9"/>
    <p:sldId id="263" r:id="rId10"/>
    <p:sldId id="264" r:id="rId11"/>
    <p:sldId id="5414" r:id="rId12"/>
    <p:sldId id="5415" r:id="rId13"/>
    <p:sldId id="5416" r:id="rId14"/>
    <p:sldId id="5417" r:id="rId15"/>
    <p:sldId id="269" r:id="rId16"/>
    <p:sldId id="270" r:id="rId17"/>
    <p:sldId id="5418" r:id="rId18"/>
    <p:sldId id="272" r:id="rId19"/>
    <p:sldId id="5419" r:id="rId20"/>
    <p:sldId id="54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98B-9963-6D63-4AFD-5D5CCE6CA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375FC-7022-6105-329D-E93CBEB45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AF69-F780-8E62-DC80-41D28223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5C6C-1564-B301-090B-BA6FDF62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8554-41DB-8494-672F-8F323CA8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1549-7BF4-F025-ADDC-ADF3D33E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2E870-9E6D-31AD-0F56-A92C39E78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A1EB-CC82-7790-C1C5-42FAD45B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2EE9-8E56-C736-BAA0-D3395CFC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1546-1674-FE55-CFC7-845CFDA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88386-D934-4D4B-6932-CEA9ABCC7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B4A7E-801F-9C74-3FC9-00240B39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FE1B1-BD12-4A9C-D067-9AF6D1B6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D1CB-CFAE-1F59-15F9-E5523DBD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50AD-34A4-352D-8275-9754405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A8A-EEA3-8D43-900D-069193BB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97FE-DF6C-7ECB-FED4-FC109F21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3D0E-BDCF-D5B6-6BD7-F392920F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A59CA-C6CC-BF58-2CE4-0E0D0B8F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D3C9-5BD1-D497-64B4-387F98F6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9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AB94-B5A8-F9C3-B024-053A2FD2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3417D-85EB-2316-2D85-0F9997F2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C756-C33F-4551-B89E-2CB53BBF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5F5E-43AD-3D6D-DED0-73965C8D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6228-E81D-E40C-ECC2-3664AA55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BB07-A659-8CD8-F206-2647043D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0A78-8412-3220-638B-2C2DF6939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EF731-0316-712E-4931-BBF0AE8C6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B09FE-FAB7-2432-BA54-6A5FB9E8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B6A55-9639-CE43-4A3D-478F09C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6C5BA-3622-A246-8C28-E481FF23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5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F660-EE75-ECE4-6CE0-1ACE3B79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0A788-9BEF-B0F4-6EB1-AA1A81D0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A3E1-61A6-3F2E-C465-8E36B0A5A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C3F96-933B-3465-9378-FAA9AD35B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972C-0951-A9BE-09E6-1CCA95502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49624-5CAD-AB91-BB5D-0F0268B6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552A5-77F5-A09B-5AED-F1D26CD2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9C20A-A067-7529-8641-D8F6FA9B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9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B780-E61E-6813-5681-2218DFA4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7E47D-9F31-9B97-F188-A13AAD45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39846-5327-C0DE-549A-2D4A757C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DFDB-2410-6A21-DDDB-DF30C04B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7FF71-EE35-412B-0218-DFE74FAA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635F5-2D42-3E76-D73E-F4E6C1D5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2D18-815C-7B0A-7E20-3EE78981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606E-3C5E-8297-5042-C93D9AA0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0E74-D2AC-C2BE-49CD-AA135FF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E0A6-3FDC-B2BD-EA6B-080BA154C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A12D0-B334-665F-09F1-B43F1D93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BC72-A597-4B2E-8596-574D01C8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0F0C7-6C2C-6656-F227-6B2A925F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276C-37F9-86F7-F5AF-9D6C6AFD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19457-F45E-288C-C2E2-D210805A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FE89-74DE-2BD2-6328-62E8E22A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C031D-2DE8-014C-86BA-AEE32175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3A274-9F82-D18F-F063-666EC8C7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62D9-67B3-476B-D126-1D9C82B5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6EF96-27CD-32C3-97B7-B1B783FE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F55BE-D4C3-00B5-A4B5-B4EEB3BD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5722-3D55-E57F-8855-645C69E09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06561-4E59-4014-B9D3-FDB2DD8CF401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C3592-9256-346E-B200-D627BD63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97A4-403C-4A1A-5CE0-BE673968A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3075C-5816-496F-B761-CD4AEA784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22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7A141C9-5C50-4461-1320-31CF6FA4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1AA13535-F1BC-3DA4-B7BE-664C6CAC2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 and a hat&#10;&#10;Description automatically generated with medium confidence">
            <a:extLst>
              <a:ext uri="{FF2B5EF4-FFF2-40B4-BE49-F238E27FC236}">
                <a16:creationId xmlns:a16="http://schemas.microsoft.com/office/drawing/2014/main" id="{2433A21D-788C-E5D0-861A-E45B9D0B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6DDA91DC-3E98-3741-BF95-DFDD5A3B5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5C2D16D2-DA25-82F1-7F98-16DE53ED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5A72343C-3EB4-9342-3FF2-5D8C1DCA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12049EF0-F821-9429-CE36-ADB5031C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 and a hat&#10;&#10;Description automatically generated with medium confidence">
            <a:extLst>
              <a:ext uri="{FF2B5EF4-FFF2-40B4-BE49-F238E27FC236}">
                <a16:creationId xmlns:a16="http://schemas.microsoft.com/office/drawing/2014/main" id="{A3241513-E3CD-6655-B005-8535EAB2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 in a sword&#10;&#10;Description automatically generated">
            <a:extLst>
              <a:ext uri="{FF2B5EF4-FFF2-40B4-BE49-F238E27FC236}">
                <a16:creationId xmlns:a16="http://schemas.microsoft.com/office/drawing/2014/main" id="{2197689D-C5E1-4A99-69C2-AE9E2314E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a silhouette of a warrior&#10;&#10;Description automatically generated">
            <a:extLst>
              <a:ext uri="{FF2B5EF4-FFF2-40B4-BE49-F238E27FC236}">
                <a16:creationId xmlns:a16="http://schemas.microsoft.com/office/drawing/2014/main" id="{CC085B0A-31B8-DBFD-9FAE-689A3009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39FA9B2F-F987-E672-8FE3-2CE60E9D6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1606B-230C-1F07-7A3C-F7706C728846}"/>
              </a:ext>
            </a:extLst>
          </p:cNvPr>
          <p:cNvSpPr txBox="1"/>
          <p:nvPr/>
        </p:nvSpPr>
        <p:spPr>
          <a:xfrm>
            <a:off x="0" y="625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vity" panose="00000500000000000000" pitchFamily="50" charset="0"/>
                <a:ea typeface="+mn-ea"/>
                <a:cs typeface="+mn-cs"/>
              </a:rPr>
              <a:t>WHO IS LIKE YOU?</a:t>
            </a:r>
          </a:p>
        </p:txBody>
      </p:sp>
    </p:spTree>
    <p:extLst>
      <p:ext uri="{BB962C8B-B14F-4D97-AF65-F5344CB8AC3E}">
        <p14:creationId xmlns:p14="http://schemas.microsoft.com/office/powerpoint/2010/main" val="34037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118C2250-4BA2-3962-C03D-DA7F505F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8D991B2B-D87A-CDBC-9053-91C2753A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on a broomstick&#10;&#10;Description automatically generated">
            <a:extLst>
              <a:ext uri="{FF2B5EF4-FFF2-40B4-BE49-F238E27FC236}">
                <a16:creationId xmlns:a16="http://schemas.microsoft.com/office/drawing/2014/main" id="{DEEC097D-5481-E943-BBFA-0CF81324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0E4AF7C-C913-15C9-8B86-CEC84F3D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E6DC8D1-7638-F1D9-B8B3-A1195577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word&#10;&#10;Description automatically generated with medium confidence">
            <a:extLst>
              <a:ext uri="{FF2B5EF4-FFF2-40B4-BE49-F238E27FC236}">
                <a16:creationId xmlns:a16="http://schemas.microsoft.com/office/drawing/2014/main" id="{207A91AA-352D-D9A2-E949-3475E78AA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on a broomstick&#10;&#10;Description automatically generated">
            <a:extLst>
              <a:ext uri="{FF2B5EF4-FFF2-40B4-BE49-F238E27FC236}">
                <a16:creationId xmlns:a16="http://schemas.microsoft.com/office/drawing/2014/main" id="{6F2154A0-E511-2B30-4515-96ADEB805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21096A1D-5453-29CB-6C24-43FF7974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Gravity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2024-03-25T14:01:27Z</dcterms:created>
  <dcterms:modified xsi:type="dcterms:W3CDTF">2024-03-25T14:01:52Z</dcterms:modified>
</cp:coreProperties>
</file>