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9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BB07-7E1E-4B46-A025-7C2A2BFC2219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45D6-A873-2648-BB0B-1394F2043B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ain slide blank.jpg"/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835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ariol"/>
                <a:cs typeface="Bariol"/>
              </a:rPr>
              <a:t>ACT 2</a:t>
            </a:r>
            <a:br>
              <a:rPr lang="en-US" b="1" u="sng" dirty="0" smtClean="0">
                <a:latin typeface="Bariol"/>
                <a:cs typeface="Bariol"/>
              </a:rPr>
            </a:br>
            <a:r>
              <a:rPr lang="en-US" dirty="0" smtClean="0">
                <a:latin typeface="Bariol"/>
                <a:cs typeface="Bariol"/>
              </a:rPr>
              <a:t>Restoring God’s People: Abraham and the Promised Child</a:t>
            </a:r>
            <a:endParaRPr lang="en-US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242"/>
            <a:ext cx="8229600" cy="36489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ariol"/>
                <a:cs typeface="Bariol"/>
              </a:rPr>
              <a:t>Scene 4</a:t>
            </a:r>
            <a:r>
              <a:rPr lang="en-US" sz="2800" dirty="0" smtClean="0">
                <a:latin typeface="Bariol"/>
                <a:cs typeface="Bariol"/>
              </a:rPr>
              <a:t>: Destruction of Sodom and Lot’s family (18:16-19:38)</a:t>
            </a:r>
          </a:p>
          <a:p>
            <a:r>
              <a:rPr lang="en-US" sz="2800" b="1" dirty="0" smtClean="0">
                <a:latin typeface="Bariol"/>
                <a:cs typeface="Bariol"/>
              </a:rPr>
              <a:t>Scene 5</a:t>
            </a:r>
            <a:r>
              <a:rPr lang="en-US" sz="2800" dirty="0" smtClean="0">
                <a:latin typeface="Bariol"/>
                <a:cs typeface="Bariol"/>
              </a:rPr>
              <a:t>: Abraham and Sarah delivered from foreign king again (20)</a:t>
            </a:r>
          </a:p>
          <a:p>
            <a:r>
              <a:rPr lang="en-US" sz="2800" b="1" dirty="0" smtClean="0">
                <a:latin typeface="Bariol"/>
                <a:cs typeface="Bariol"/>
              </a:rPr>
              <a:t>Scene 6</a:t>
            </a:r>
            <a:r>
              <a:rPr lang="en-US" sz="2800" dirty="0" smtClean="0">
                <a:latin typeface="Bariol"/>
                <a:cs typeface="Bariol"/>
              </a:rPr>
              <a:t>: Birth of Isaac / Promise Arrives (21)</a:t>
            </a:r>
          </a:p>
          <a:p>
            <a:pPr marL="0" indent="0">
              <a:buNone/>
            </a:pPr>
            <a:endParaRPr lang="en-US" sz="2800" dirty="0" smtClean="0">
              <a:latin typeface="Bariol"/>
              <a:cs typeface="Bariol"/>
            </a:endParaRPr>
          </a:p>
        </p:txBody>
      </p:sp>
    </p:spTree>
    <p:extLst>
      <p:ext uri="{BB962C8B-B14F-4D97-AF65-F5344CB8AC3E}">
        <p14:creationId xmlns:p14="http://schemas.microsoft.com/office/powerpoint/2010/main" val="241344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32176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Bariol"/>
                <a:cs typeface="Bariol"/>
              </a:rPr>
              <a:t>ACT 2</a:t>
            </a:r>
            <a:br>
              <a:rPr lang="en-US" b="1" u="sng" dirty="0" smtClean="0">
                <a:latin typeface="Bariol"/>
                <a:cs typeface="Bariol"/>
              </a:rPr>
            </a:br>
            <a:r>
              <a:rPr lang="en-US" dirty="0" smtClean="0">
                <a:latin typeface="Bariol"/>
                <a:cs typeface="Bariol"/>
              </a:rPr>
              <a:t>Final Scene: Sacrifice of Isaac &amp; Abraham’s Faithfulness </a:t>
            </a:r>
            <a:endParaRPr lang="en-US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6402"/>
            <a:ext cx="8229600" cy="2529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Bariol"/>
                <a:cs typeface="Bariol"/>
              </a:rPr>
              <a:t>Genesis 22</a:t>
            </a:r>
          </a:p>
        </p:txBody>
      </p:sp>
    </p:spTree>
    <p:extLst>
      <p:ext uri="{BB962C8B-B14F-4D97-AF65-F5344CB8AC3E}">
        <p14:creationId xmlns:p14="http://schemas.microsoft.com/office/powerpoint/2010/main" val="213810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471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Where does Jesus fit in to all of this?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0114"/>
            <a:ext cx="6400800" cy="9986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6558"/>
          </a:xfrm>
        </p:spPr>
        <p:txBody>
          <a:bodyPr>
            <a:normAutofit/>
          </a:bodyPr>
          <a:lstStyle/>
          <a:p>
            <a:r>
              <a:rPr lang="en-US" b="1" dirty="0" smtClean="0"/>
              <a:t>Genesis 12-22</a:t>
            </a:r>
            <a:br>
              <a:rPr lang="en-US" b="1" dirty="0" smtClean="0"/>
            </a:br>
            <a:r>
              <a:rPr lang="en-US" b="1" dirty="0" smtClean="0"/>
              <a:t>Story of Abraham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942"/>
            <a:ext cx="8229600" cy="3699221"/>
          </a:xfrm>
        </p:spPr>
        <p:txBody>
          <a:bodyPr/>
          <a:lstStyle/>
          <a:p>
            <a:r>
              <a:rPr lang="en-US" b="1" dirty="0" smtClean="0">
                <a:latin typeface="Bariol"/>
                <a:cs typeface="Bariol"/>
              </a:rPr>
              <a:t>Garden = God’s Unique Presence</a:t>
            </a:r>
          </a:p>
          <a:p>
            <a:r>
              <a:rPr lang="en-US" b="1" dirty="0" smtClean="0">
                <a:latin typeface="Bariol"/>
                <a:cs typeface="Bariol"/>
              </a:rPr>
              <a:t>Adam and Eve = Represent God’s Rule</a:t>
            </a:r>
          </a:p>
          <a:p>
            <a:r>
              <a:rPr lang="en-US" b="1" dirty="0" smtClean="0">
                <a:latin typeface="Bariol"/>
                <a:cs typeface="Bariol"/>
              </a:rPr>
              <a:t>Goal = Extend Borders of God’s Kingdom</a:t>
            </a:r>
          </a:p>
          <a:p>
            <a:r>
              <a:rPr lang="en-US" b="1" dirty="0" smtClean="0">
                <a:latin typeface="Bariol"/>
                <a:cs typeface="Bariol"/>
              </a:rPr>
              <a:t>Result = Banished from God’s Presence</a:t>
            </a:r>
            <a:endParaRPr lang="en-US" b="1" dirty="0">
              <a:latin typeface="Bariol"/>
              <a:cs typeface="Bariol"/>
            </a:endParaRPr>
          </a:p>
        </p:txBody>
      </p:sp>
    </p:spTree>
    <p:extLst>
      <p:ext uri="{BB962C8B-B14F-4D97-AF65-F5344CB8AC3E}">
        <p14:creationId xmlns:p14="http://schemas.microsoft.com/office/powerpoint/2010/main" val="409813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riol"/>
                <a:cs typeface="Bariol"/>
              </a:rPr>
              <a:t>COVENANTS: GOD’S WAY OF RESTORING RELATIONSHIPS</a:t>
            </a:r>
            <a:endParaRPr lang="en-US" b="1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riol"/>
                <a:cs typeface="Bariol"/>
              </a:rPr>
              <a:t>COVENANT SCRIPT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Stronger Party offers promises of a new relationship with loyalty/obedience in return.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Covenant Ceremony with blessings for obedience / curses for disobedience.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Covenant confirmed with a symbol.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Covenant sealed with an oath.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riol"/>
                <a:cs typeface="Bariol"/>
              </a:rPr>
              <a:t>COVENANTS: GOD’S WAY OF RESTORING RELATIONSHIPS</a:t>
            </a:r>
            <a:endParaRPr lang="en-US" b="1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riol"/>
                <a:cs typeface="Bariol"/>
              </a:rPr>
              <a:t>COVENANT SCRIPT in Genesis 12-22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God gives promises of blessing to Abraham (Gen 12).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God makes covenant / performs ceremony (Gen 15)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Covenant confirmed with sign of Circumcision (Gen 17)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God confirms with an oath (Gen 22)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atin typeface="Bariol"/>
                <a:cs typeface="Bariol"/>
              </a:rPr>
              <a:t>Main Point</a:t>
            </a:r>
            <a:endParaRPr lang="en-US" sz="4800" b="1" u="sng" dirty="0">
              <a:latin typeface="Bariol"/>
              <a:cs typeface="Bario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4346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God is slowly beginning to restore his people to his presence through one family.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1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835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Bariol"/>
                <a:cs typeface="Bariol"/>
              </a:rPr>
              <a:t>ACT 1</a:t>
            </a:r>
            <a:br>
              <a:rPr lang="en-US" b="1" u="sng" dirty="0" smtClean="0">
                <a:latin typeface="Bariol"/>
                <a:cs typeface="Bariol"/>
              </a:rPr>
            </a:br>
            <a:r>
              <a:rPr lang="en-US" dirty="0" smtClean="0">
                <a:latin typeface="Bariol"/>
                <a:cs typeface="Bariol"/>
              </a:rPr>
              <a:t>Restoring God’s Place: Abraham in the Promised Land</a:t>
            </a:r>
            <a:endParaRPr lang="en-US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242"/>
            <a:ext cx="8229600" cy="3648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Bariol"/>
                <a:cs typeface="Bariol"/>
              </a:rPr>
              <a:t>Scene 1</a:t>
            </a:r>
            <a:r>
              <a:rPr lang="en-US" sz="3000" dirty="0">
                <a:latin typeface="Bariol"/>
                <a:cs typeface="Bariol"/>
              </a:rPr>
              <a:t>: God gives covenant promises to Abraham / </a:t>
            </a:r>
            <a:r>
              <a:rPr lang="en-US" sz="3000" dirty="0" smtClean="0">
                <a:latin typeface="Bariol"/>
                <a:cs typeface="Bariol"/>
              </a:rPr>
              <a:t>He enters the </a:t>
            </a:r>
            <a:r>
              <a:rPr lang="en-US" sz="3000" dirty="0">
                <a:latin typeface="Bariol"/>
                <a:cs typeface="Bariol"/>
              </a:rPr>
              <a:t>Promised Land (12:1-9) </a:t>
            </a:r>
            <a:endParaRPr lang="en-US" sz="3000" dirty="0" smtClean="0">
              <a:latin typeface="Bariol"/>
              <a:cs typeface="Bariol"/>
            </a:endParaRPr>
          </a:p>
          <a:p>
            <a:r>
              <a:rPr lang="en-US" sz="3000" dirty="0" smtClean="0">
                <a:latin typeface="Bariol"/>
                <a:cs typeface="Bariol"/>
              </a:rPr>
              <a:t>Great Nation</a:t>
            </a:r>
          </a:p>
          <a:p>
            <a:r>
              <a:rPr lang="en-US" sz="3000" dirty="0" smtClean="0">
                <a:latin typeface="Bariol"/>
                <a:cs typeface="Bariol"/>
              </a:rPr>
              <a:t>Land</a:t>
            </a:r>
          </a:p>
          <a:p>
            <a:r>
              <a:rPr lang="en-US" sz="3000" dirty="0" smtClean="0">
                <a:latin typeface="Bariol"/>
                <a:cs typeface="Bariol"/>
              </a:rPr>
              <a:t>Great Name</a:t>
            </a:r>
          </a:p>
          <a:p>
            <a:r>
              <a:rPr lang="en-US" sz="3000" dirty="0" smtClean="0">
                <a:latin typeface="Bariol"/>
                <a:cs typeface="Bariol"/>
              </a:rPr>
              <a:t>Conduit of blessing to the world</a:t>
            </a:r>
            <a:endParaRPr lang="en-US" sz="3000" dirty="0">
              <a:latin typeface="Bariol"/>
              <a:cs typeface="Bariol"/>
            </a:endParaRPr>
          </a:p>
        </p:txBody>
      </p:sp>
    </p:spTree>
    <p:extLst>
      <p:ext uri="{BB962C8B-B14F-4D97-AF65-F5344CB8AC3E}">
        <p14:creationId xmlns:p14="http://schemas.microsoft.com/office/powerpoint/2010/main" val="147306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835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Bariol"/>
                <a:cs typeface="Bariol"/>
              </a:rPr>
              <a:t>ACT 1</a:t>
            </a:r>
            <a:br>
              <a:rPr lang="en-US" b="1" u="sng" dirty="0" smtClean="0">
                <a:latin typeface="Bariol"/>
                <a:cs typeface="Bariol"/>
              </a:rPr>
            </a:br>
            <a:r>
              <a:rPr lang="en-US" dirty="0" smtClean="0">
                <a:latin typeface="Bariol"/>
                <a:cs typeface="Bariol"/>
              </a:rPr>
              <a:t>Restoring God’s Place: Abraham in the Promised Land</a:t>
            </a:r>
            <a:endParaRPr lang="en-US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242"/>
            <a:ext cx="8229600" cy="36489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ariol"/>
                <a:cs typeface="Bariol"/>
              </a:rPr>
              <a:t>Scene </a:t>
            </a:r>
            <a:r>
              <a:rPr lang="en-US" sz="2800" b="1" dirty="0">
                <a:latin typeface="Bariol"/>
                <a:cs typeface="Bariol"/>
              </a:rPr>
              <a:t>2</a:t>
            </a:r>
            <a:r>
              <a:rPr lang="en-US" sz="2800" dirty="0">
                <a:latin typeface="Bariol"/>
                <a:cs typeface="Bariol"/>
              </a:rPr>
              <a:t>: Famine in the land / Deliverance for Egypt (12:10-13:2)</a:t>
            </a:r>
            <a:r>
              <a:rPr lang="en-US" sz="2800" dirty="0" smtClean="0">
                <a:effectLst/>
                <a:latin typeface="Bariol"/>
                <a:cs typeface="Bariol"/>
              </a:rPr>
              <a:t> </a:t>
            </a:r>
          </a:p>
          <a:p>
            <a:pPr marL="342900" lvl="2" indent="-342900"/>
            <a:r>
              <a:rPr lang="en-US" sz="3000" b="1" dirty="0">
                <a:latin typeface="Bariol"/>
                <a:cs typeface="Bariol"/>
              </a:rPr>
              <a:t>Scene 3</a:t>
            </a:r>
            <a:r>
              <a:rPr lang="en-US" sz="3000" dirty="0">
                <a:latin typeface="Bariol"/>
                <a:cs typeface="Bariol"/>
              </a:rPr>
              <a:t>: Separation of Lot from the Promised Land (13:3-18</a:t>
            </a:r>
            <a:r>
              <a:rPr lang="en-US" sz="3000" dirty="0" smtClean="0">
                <a:latin typeface="Bariol"/>
                <a:cs typeface="Bariol"/>
              </a:rPr>
              <a:t>)</a:t>
            </a:r>
          </a:p>
          <a:p>
            <a:pPr marL="342900" lvl="2" indent="-342900"/>
            <a:r>
              <a:rPr lang="en-US" sz="3000" b="1" dirty="0" smtClean="0">
                <a:latin typeface="Bariol"/>
                <a:cs typeface="Bariol"/>
              </a:rPr>
              <a:t>Scene 4</a:t>
            </a:r>
            <a:r>
              <a:rPr lang="en-US" sz="3000" dirty="0" smtClean="0">
                <a:latin typeface="Bariol"/>
                <a:cs typeface="Bariol"/>
              </a:rPr>
              <a:t>: Abraham rescues Lot / Defeats foreign kings (14:1-24)</a:t>
            </a:r>
          </a:p>
          <a:p>
            <a:endParaRPr lang="en-US" sz="3000" dirty="0">
              <a:latin typeface="Bariol"/>
              <a:cs typeface="Bariol"/>
            </a:endParaRPr>
          </a:p>
        </p:txBody>
      </p:sp>
    </p:spTree>
    <p:extLst>
      <p:ext uri="{BB962C8B-B14F-4D97-AF65-F5344CB8AC3E}">
        <p14:creationId xmlns:p14="http://schemas.microsoft.com/office/powerpoint/2010/main" val="152120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Bariol"/>
                <a:cs typeface="Bariol"/>
              </a:rPr>
              <a:t>Transition: God makes his covenant with Abraham (15:1-21)</a:t>
            </a:r>
            <a:r>
              <a:rPr lang="en-US" b="1" dirty="0" smtClean="0">
                <a:effectLst/>
                <a:latin typeface="Bariol"/>
                <a:cs typeface="Bariol"/>
              </a:rPr>
              <a:t> </a:t>
            </a:r>
            <a:endParaRPr lang="en-US" b="1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Centerpiece of the story: “Abram believed God and he credited to him as righteousness”  (v6).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dirty="0" smtClean="0"/>
              <a:t>Covenant Ceremony</a:t>
            </a:r>
          </a:p>
          <a:p>
            <a:pPr lvl="1"/>
            <a:r>
              <a:rPr lang="en-US" dirty="0" smtClean="0"/>
              <a:t>Who passes through the animal parts?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835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ariol"/>
                <a:cs typeface="Bariol"/>
              </a:rPr>
              <a:t>ACT 2</a:t>
            </a:r>
            <a:br>
              <a:rPr lang="en-US" b="1" u="sng" dirty="0" smtClean="0">
                <a:latin typeface="Bariol"/>
                <a:cs typeface="Bariol"/>
              </a:rPr>
            </a:br>
            <a:r>
              <a:rPr lang="en-US" dirty="0" smtClean="0">
                <a:latin typeface="Bariol"/>
                <a:cs typeface="Bariol"/>
              </a:rPr>
              <a:t>Restoring God’s People: Abraham and the Promised Child</a:t>
            </a:r>
            <a:endParaRPr lang="en-US" dirty="0">
              <a:latin typeface="Bariol"/>
              <a:cs typeface="Bario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242"/>
            <a:ext cx="8229600" cy="364892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ariol"/>
                <a:cs typeface="Bariol"/>
              </a:rPr>
              <a:t>Scene 1</a:t>
            </a:r>
            <a:r>
              <a:rPr lang="en-US" sz="2800" dirty="0">
                <a:latin typeface="Bariol"/>
                <a:cs typeface="Bariol"/>
              </a:rPr>
              <a:t>: Abraham and Sarah try to manufacture God’s promise (16:1-16)</a:t>
            </a:r>
            <a:r>
              <a:rPr lang="en-US" sz="2800" dirty="0" smtClean="0">
                <a:effectLst/>
                <a:latin typeface="Bariol"/>
                <a:cs typeface="Bariol"/>
              </a:rPr>
              <a:t> </a:t>
            </a:r>
          </a:p>
          <a:p>
            <a:r>
              <a:rPr lang="en-US" sz="3000" b="1" dirty="0" smtClean="0">
                <a:latin typeface="Bariol"/>
                <a:cs typeface="Bariol"/>
              </a:rPr>
              <a:t>Scene 2</a:t>
            </a:r>
            <a:r>
              <a:rPr lang="en-US" sz="3000" dirty="0" smtClean="0">
                <a:latin typeface="Bariol"/>
                <a:cs typeface="Bariol"/>
              </a:rPr>
              <a:t>: God confirms his covenant with a sign (17)</a:t>
            </a:r>
          </a:p>
          <a:p>
            <a:r>
              <a:rPr lang="en-US" sz="3000" b="1" dirty="0" smtClean="0">
                <a:latin typeface="Bariol"/>
                <a:cs typeface="Bariol"/>
              </a:rPr>
              <a:t>Scene 3</a:t>
            </a:r>
            <a:r>
              <a:rPr lang="en-US" sz="3000" dirty="0" smtClean="0">
                <a:latin typeface="Bariol"/>
                <a:cs typeface="Bariol"/>
              </a:rPr>
              <a:t>: Three Visitors / Sarah’s unbelief (18:1-15)</a:t>
            </a:r>
            <a:endParaRPr lang="en-US" sz="3000" dirty="0">
              <a:latin typeface="Bariol"/>
              <a:cs typeface="Bariol"/>
            </a:endParaRPr>
          </a:p>
        </p:txBody>
      </p:sp>
    </p:spTree>
    <p:extLst>
      <p:ext uri="{BB962C8B-B14F-4D97-AF65-F5344CB8AC3E}">
        <p14:creationId xmlns:p14="http://schemas.microsoft.com/office/powerpoint/2010/main" val="406592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383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Genesis 12-22 Story of Abraham</vt:lpstr>
      <vt:lpstr>COVENANTS: GOD’S WAY OF RESTORING RELATIONSHIPS</vt:lpstr>
      <vt:lpstr>COVENANTS: GOD’S WAY OF RESTORING RELATIONSHIPS</vt:lpstr>
      <vt:lpstr>Main Point</vt:lpstr>
      <vt:lpstr>ACT 1 Restoring God’s Place: Abraham in the Promised Land</vt:lpstr>
      <vt:lpstr>ACT 1 Restoring God’s Place: Abraham in the Promised Land</vt:lpstr>
      <vt:lpstr>Transition: God makes his covenant with Abraham (15:1-21) </vt:lpstr>
      <vt:lpstr>ACT 2 Restoring God’s People: Abraham and the Promised Child</vt:lpstr>
      <vt:lpstr>ACT 2 Restoring God’s People: Abraham and the Promised Child</vt:lpstr>
      <vt:lpstr>ACT 2 Final Scene: Sacrifice of Isaac &amp; Abraham’s Faithfulness </vt:lpstr>
      <vt:lpstr>Where does Jesus fit in to all of this?</vt:lpstr>
    </vt:vector>
  </TitlesOfParts>
  <Company>SBTS 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Harding</dc:creator>
  <cp:lastModifiedBy>Robert Jones</cp:lastModifiedBy>
  <cp:revision>10</cp:revision>
  <dcterms:created xsi:type="dcterms:W3CDTF">2017-02-05T08:52:20Z</dcterms:created>
  <dcterms:modified xsi:type="dcterms:W3CDTF">2017-02-07T11:36:41Z</dcterms:modified>
</cp:coreProperties>
</file>