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7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2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1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2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4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6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1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8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4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26/06/17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2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fld id="{26B8993E-FFFE-7E4F-91F5-420E309D942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eaLnBrk="1" hangingPunct="1"/>
              <a:t>26/06/17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fld id="{8D303232-D320-0640-87FF-AB1D2772A7BE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7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7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4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46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9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9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4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4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1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0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3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64296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Sheryl</dc:creator>
  <cp:lastModifiedBy>Robert Jones</cp:lastModifiedBy>
  <cp:revision>12</cp:revision>
  <dcterms:created xsi:type="dcterms:W3CDTF">2002-06-05T20:54:11Z</dcterms:created>
  <dcterms:modified xsi:type="dcterms:W3CDTF">2017-06-26T10:06:58Z</dcterms:modified>
</cp:coreProperties>
</file>