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870" r:id="rId2"/>
    <p:sldId id="871" r:id="rId3"/>
    <p:sldId id="866" r:id="rId4"/>
    <p:sldId id="869" r:id="rId5"/>
    <p:sldId id="872" r:id="rId6"/>
    <p:sldId id="878" r:id="rId7"/>
    <p:sldId id="879" r:id="rId8"/>
    <p:sldId id="873" r:id="rId9"/>
    <p:sldId id="874" r:id="rId10"/>
    <p:sldId id="875" r:id="rId11"/>
    <p:sldId id="877" r:id="rId12"/>
    <p:sldId id="876" r:id="rId13"/>
    <p:sldId id="880" r:id="rId14"/>
    <p:sldId id="884" r:id="rId15"/>
    <p:sldId id="881" r:id="rId16"/>
    <p:sldId id="885" r:id="rId17"/>
    <p:sldId id="886" r:id="rId18"/>
    <p:sldId id="887" r:id="rId19"/>
    <p:sldId id="882" r:id="rId20"/>
    <p:sldId id="88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60"/>
  </p:normalViewPr>
  <p:slideViewPr>
    <p:cSldViewPr snapToGrid="0" snapToObjects="1">
      <p:cViewPr varScale="1">
        <p:scale>
          <a:sx n="108" d="100"/>
          <a:sy n="108" d="100"/>
        </p:scale>
        <p:origin x="1794" y="102"/>
      </p:cViewPr>
      <p:guideLst>
        <p:guide orient="horz" pos="2160"/>
        <p:guide pos="2880"/>
      </p:guideLst>
    </p:cSldViewPr>
  </p:slideViewPr>
  <p:notesTextViewPr>
    <p:cViewPr>
      <p:scale>
        <a:sx n="3" d="2"/>
        <a:sy n="3" d="2"/>
      </p:scale>
      <p:origin x="0" y="0"/>
    </p:cViewPr>
  </p:notesTextViewPr>
  <p:sorterViewPr>
    <p:cViewPr>
      <p:scale>
        <a:sx n="100" d="100"/>
        <a:sy n="100" d="100"/>
      </p:scale>
      <p:origin x="0" y="-94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6F626-FAEA-7A4F-9460-976419A4E707}" type="datetimeFigureOut">
              <a:rPr lang="en-US" smtClean="0"/>
              <a:t>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8EBDDA-7F22-A742-BDDC-368A0C2C3198}" type="slidenum">
              <a:rPr lang="en-US" smtClean="0"/>
              <a:t>‹#›</a:t>
            </a:fld>
            <a:endParaRPr lang="en-US"/>
          </a:p>
        </p:txBody>
      </p:sp>
    </p:spTree>
    <p:extLst>
      <p:ext uri="{BB962C8B-B14F-4D97-AF65-F5344CB8AC3E}">
        <p14:creationId xmlns:p14="http://schemas.microsoft.com/office/powerpoint/2010/main" val="21850458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1666012977"/>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2383675323"/>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194235316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294842788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180619-8D30-A148-8283-70A2D1B6F3C0}"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1426114508"/>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572252704"/>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180619-8D30-A148-8283-70A2D1B6F3C0}"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654312104"/>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180619-8D30-A148-8283-70A2D1B6F3C0}"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422491021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180619-8D30-A148-8283-70A2D1B6F3C0}"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3285017151"/>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45742373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180619-8D30-A148-8283-70A2D1B6F3C0}"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B42DC-AC28-5940-8A0B-83A1B8D7BFD2}" type="slidenum">
              <a:rPr lang="en-US" smtClean="0"/>
              <a:t>‹#›</a:t>
            </a:fld>
            <a:endParaRPr lang="en-US"/>
          </a:p>
        </p:txBody>
      </p:sp>
    </p:spTree>
    <p:extLst>
      <p:ext uri="{BB962C8B-B14F-4D97-AF65-F5344CB8AC3E}">
        <p14:creationId xmlns:p14="http://schemas.microsoft.com/office/powerpoint/2010/main" val="392194626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180619-8D30-A148-8283-70A2D1B6F3C0}" type="datetimeFigureOut">
              <a:rPr lang="en-US" smtClean="0"/>
              <a:t>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B42DC-AC28-5940-8A0B-83A1B8D7BFD2}" type="slidenum">
              <a:rPr lang="en-US" smtClean="0"/>
              <a:t>‹#›</a:t>
            </a:fld>
            <a:endParaRPr lang="en-US"/>
          </a:p>
        </p:txBody>
      </p:sp>
    </p:spTree>
    <p:extLst>
      <p:ext uri="{BB962C8B-B14F-4D97-AF65-F5344CB8AC3E}">
        <p14:creationId xmlns:p14="http://schemas.microsoft.com/office/powerpoint/2010/main" val="274356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2DE1561-A41F-4046-B353-DE13D9AA3D8D}"/>
              </a:ext>
            </a:extLst>
          </p:cNvPr>
          <p:cNvPicPr>
            <a:picLocks noChangeAspect="1"/>
          </p:cNvPicPr>
          <p:nvPr/>
        </p:nvPicPr>
        <p:blipFill>
          <a:blip r:embed="rId2"/>
          <a:stretch>
            <a:fillRect/>
          </a:stretch>
        </p:blipFill>
        <p:spPr>
          <a:xfrm>
            <a:off x="851096" y="801111"/>
            <a:ext cx="7441809" cy="5255778"/>
          </a:xfrm>
          <a:prstGeom prst="rect">
            <a:avLst/>
          </a:prstGeom>
        </p:spPr>
      </p:pic>
    </p:spTree>
    <p:extLst>
      <p:ext uri="{BB962C8B-B14F-4D97-AF65-F5344CB8AC3E}">
        <p14:creationId xmlns:p14="http://schemas.microsoft.com/office/powerpoint/2010/main" val="169052180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Laziness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Busyness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Idolatry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Comparison</a:t>
            </a:r>
          </a:p>
        </p:txBody>
      </p:sp>
    </p:spTree>
    <p:extLst>
      <p:ext uri="{BB962C8B-B14F-4D97-AF65-F5344CB8AC3E}">
        <p14:creationId xmlns:p14="http://schemas.microsoft.com/office/powerpoint/2010/main" val="302933755"/>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231654"/>
          </a:xfrm>
          <a:prstGeom prst="rect">
            <a:avLst/>
          </a:prstGeom>
          <a:noFill/>
        </p:spPr>
        <p:txBody>
          <a:bodyPr wrap="square" rtlCol="0">
            <a:spAutoFit/>
          </a:bodyPr>
          <a:lstStyle/>
          <a:p>
            <a:pPr lvl="0" algn="ctr"/>
            <a:r>
              <a:rPr lang="en-GB" sz="4400" dirty="0">
                <a:solidFill>
                  <a:prstClr val="black"/>
                </a:solidFill>
                <a:latin typeface="Bree Serif" panose="02000503040000020004" pitchFamily="2" charset="0"/>
              </a:rPr>
              <a:t>So whether you eat or drink or whatever you do, do it all for the glory of God.</a:t>
            </a:r>
            <a:endPar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1 Corinthians 10:31</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414963640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4778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Laziness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Busyness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Idolatry</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Comparison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Self-dependence</a:t>
            </a:r>
          </a:p>
        </p:txBody>
      </p:sp>
    </p:spTree>
    <p:extLst>
      <p:ext uri="{BB962C8B-B14F-4D97-AF65-F5344CB8AC3E}">
        <p14:creationId xmlns:p14="http://schemas.microsoft.com/office/powerpoint/2010/main" val="203761048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Define your goals</a:t>
            </a:r>
          </a:p>
        </p:txBody>
      </p:sp>
    </p:spTree>
    <p:extLst>
      <p:ext uri="{BB962C8B-B14F-4D97-AF65-F5344CB8AC3E}">
        <p14:creationId xmlns:p14="http://schemas.microsoft.com/office/powerpoint/2010/main" val="2527370696"/>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4893647"/>
          </a:xfrm>
          <a:prstGeom prst="rect">
            <a:avLst/>
          </a:prstGeom>
          <a:noFill/>
        </p:spPr>
        <p:txBody>
          <a:bodyPr wrap="square" rtlCol="0">
            <a:spAutoFit/>
          </a:bodyPr>
          <a:lstStyle/>
          <a:p>
            <a:pPr lvl="0" algn="ctr"/>
            <a:r>
              <a:rPr lang="en-GB" sz="4000" dirty="0">
                <a:solidFill>
                  <a:prstClr val="black"/>
                </a:solidFill>
                <a:latin typeface="Bree Serif" panose="02000503040000020004" pitchFamily="2" charset="0"/>
              </a:rPr>
              <a:t>For you were once darkness, but now you are light in the Lord. Live as children of light (for the fruit of the light consists in all goodness, righteousness and truth) and find out what pleases the Lord.</a:t>
            </a:r>
          </a:p>
          <a:p>
            <a:pPr lvl="0" algn="ct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Ephesians 5:8-10</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183783701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Define your goals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Look forwards</a:t>
            </a:r>
          </a:p>
        </p:txBody>
      </p:sp>
    </p:spTree>
    <p:extLst>
      <p:ext uri="{BB962C8B-B14F-4D97-AF65-F5344CB8AC3E}">
        <p14:creationId xmlns:p14="http://schemas.microsoft.com/office/powerpoint/2010/main" val="1126945640"/>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046988"/>
          </a:xfrm>
          <a:prstGeom prst="rect">
            <a:avLst/>
          </a:prstGeom>
          <a:noFill/>
        </p:spPr>
        <p:txBody>
          <a:bodyPr wrap="square" rtlCol="0">
            <a:spAutoFit/>
          </a:bodyPr>
          <a:lstStyle/>
          <a:p>
            <a:pPr lvl="0" algn="ctr"/>
            <a:r>
              <a:rPr lang="en-GB" sz="4000" dirty="0">
                <a:solidFill>
                  <a:prstClr val="black"/>
                </a:solidFill>
                <a:latin typeface="Bree Serif" panose="02000503040000020004" pitchFamily="2" charset="0"/>
              </a:rPr>
              <a:t>The plans of the diligent lead to profit as surely as haste leads to poverty.</a:t>
            </a: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Proverbs 21:5</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140615945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046988"/>
          </a:xfrm>
          <a:prstGeom prst="rect">
            <a:avLst/>
          </a:prstGeom>
          <a:noFill/>
        </p:spPr>
        <p:txBody>
          <a:bodyPr wrap="square" rtlCol="0">
            <a:spAutoFit/>
          </a:bodyPr>
          <a:lstStyle/>
          <a:p>
            <a:pPr lvl="0" algn="ctr"/>
            <a:r>
              <a:rPr lang="en-GB" sz="4000" dirty="0">
                <a:solidFill>
                  <a:prstClr val="black"/>
                </a:solidFill>
                <a:latin typeface="Bree Serif" panose="02000503040000020004" pitchFamily="2" charset="0"/>
              </a:rPr>
              <a:t>In their hearts humans plan their course, but the Lord establishes their steps.</a:t>
            </a: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Proverbs 16:9</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3200068454"/>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4524315"/>
          </a:xfrm>
          <a:prstGeom prst="rect">
            <a:avLst/>
          </a:prstGeom>
          <a:noFill/>
        </p:spPr>
        <p:txBody>
          <a:bodyPr wrap="square" rtlCol="0">
            <a:spAutoFit/>
          </a:bodyPr>
          <a:lstStyle/>
          <a:p>
            <a:pPr lvl="0" algn="ctr"/>
            <a:r>
              <a:rPr lang="en-GB" sz="2800" dirty="0">
                <a:solidFill>
                  <a:prstClr val="black"/>
                </a:solidFill>
                <a:latin typeface="Bree Serif" panose="02000503040000020004" pitchFamily="2" charset="0"/>
              </a:rPr>
              <a:t>Now listen, you who say, ‘Today or tomorrow we will go to this or that city, spend a year there, carry on business and make money.’ Why, you do not even know what will happen tomorrow. What is your life? You are a mist that appears for a little while and then vanishes. Instead, you ought to say, ‘If it is the Lord’s will, we will live and do this or that.’</a:t>
            </a:r>
            <a:endParaRPr kumimoji="0" lang="en-GB" sz="2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28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James 4:13-15</a:t>
            </a: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410864686"/>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12365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Define your goals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Look forwards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Look backwards</a:t>
            </a:r>
          </a:p>
        </p:txBody>
      </p:sp>
    </p:spTree>
    <p:extLst>
      <p:ext uri="{BB962C8B-B14F-4D97-AF65-F5344CB8AC3E}">
        <p14:creationId xmlns:p14="http://schemas.microsoft.com/office/powerpoint/2010/main" val="134044704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Distinctively Doing</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definition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foundation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power</a:t>
            </a:r>
          </a:p>
        </p:txBody>
      </p:sp>
    </p:spTree>
    <p:extLst>
      <p:ext uri="{BB962C8B-B14F-4D97-AF65-F5344CB8AC3E}">
        <p14:creationId xmlns:p14="http://schemas.microsoft.com/office/powerpoint/2010/main" val="179285161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Define your goals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Look forwards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Look backwards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Take care of yourself</a:t>
            </a:r>
          </a:p>
        </p:txBody>
      </p:sp>
    </p:spTree>
    <p:extLst>
      <p:ext uri="{BB962C8B-B14F-4D97-AF65-F5344CB8AC3E}">
        <p14:creationId xmlns:p14="http://schemas.microsoft.com/office/powerpoint/2010/main" val="428042158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Distinctively Doing</a:t>
            </a:r>
          </a:p>
        </p:txBody>
      </p:sp>
      <p:sp>
        <p:nvSpPr>
          <p:cNvPr id="6" name="TextBox 5">
            <a:extLst>
              <a:ext uri="{FF2B5EF4-FFF2-40B4-BE49-F238E27FC236}">
                <a16:creationId xmlns:a16="http://schemas.microsoft.com/office/drawing/2014/main" id="{0476BC51-22F5-4CDC-BA0F-D0CE468C703F}"/>
              </a:ext>
            </a:extLst>
          </p:cNvPr>
          <p:cNvSpPr txBox="1"/>
          <p:nvPr/>
        </p:nvSpPr>
        <p:spPr>
          <a:xfrm>
            <a:off x="454853" y="2039815"/>
            <a:ext cx="8229598" cy="30469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Productivity is effectively using the resources God has invested in me to serve him and do good to others.</a:t>
            </a:r>
          </a:p>
        </p:txBody>
      </p:sp>
    </p:spTree>
    <p:extLst>
      <p:ext uri="{BB962C8B-B14F-4D97-AF65-F5344CB8AC3E}">
        <p14:creationId xmlns:p14="http://schemas.microsoft.com/office/powerpoint/2010/main" val="105910492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Distinctively Doing</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80076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definition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foundation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motivation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A distinctive power</a:t>
            </a:r>
          </a:p>
        </p:txBody>
      </p:sp>
    </p:spTree>
    <p:extLst>
      <p:ext uri="{BB962C8B-B14F-4D97-AF65-F5344CB8AC3E}">
        <p14:creationId xmlns:p14="http://schemas.microsoft.com/office/powerpoint/2010/main" val="132902083"/>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76944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Laziness</a:t>
            </a:r>
          </a:p>
        </p:txBody>
      </p:sp>
    </p:spTree>
    <p:extLst>
      <p:ext uri="{BB962C8B-B14F-4D97-AF65-F5344CB8AC3E}">
        <p14:creationId xmlns:p14="http://schemas.microsoft.com/office/powerpoint/2010/main" val="230378760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231654"/>
          </a:xfrm>
          <a:prstGeom prst="rect">
            <a:avLst/>
          </a:prstGeom>
          <a:noFill/>
        </p:spPr>
        <p:txBody>
          <a:bodyPr wrap="square" rtlCol="0">
            <a:spAutoFit/>
          </a:bodyPr>
          <a:lstStyle/>
          <a:p>
            <a:pPr lvl="0" algn="ctr"/>
            <a:r>
              <a:rPr lang="en-GB" sz="4400" dirty="0">
                <a:solidFill>
                  <a:prstClr val="black"/>
                </a:solidFill>
                <a:latin typeface="Bree Serif" panose="02000503040000020004" pitchFamily="2" charset="0"/>
              </a:rPr>
              <a:t>How long will you lie there, you sluggard? When will you get up from your sleep?</a:t>
            </a: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Proverbs 6:9</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351787274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3231654"/>
          </a:xfrm>
          <a:prstGeom prst="rect">
            <a:avLst/>
          </a:prstGeom>
          <a:noFill/>
        </p:spPr>
        <p:txBody>
          <a:bodyPr wrap="square" rtlCol="0">
            <a:spAutoFit/>
          </a:bodyPr>
          <a:lstStyle/>
          <a:p>
            <a:pPr lvl="0" algn="ctr"/>
            <a:r>
              <a:rPr lang="en-GB" sz="4400" dirty="0">
                <a:solidFill>
                  <a:prstClr val="black"/>
                </a:solidFill>
                <a:latin typeface="Bree Serif" panose="02000503040000020004" pitchFamily="2" charset="0"/>
              </a:rPr>
              <a:t>The craving of a sluggard will be the death of him, because his hands refuse to work.</a:t>
            </a: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36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Proverbs 21:25</a:t>
            </a:r>
            <a:endParaRPr kumimoji="0" lang="en-GB" sz="4400" b="0" i="1" u="none" strike="noStrike" kern="1200" cap="none" spc="0" normalizeH="0" baseline="0" noProof="0" dirty="0">
              <a:ln>
                <a:noFill/>
              </a:ln>
              <a:solidFill>
                <a:prstClr val="black"/>
              </a:solidFill>
              <a:effectLst/>
              <a:uLnTx/>
              <a:uFillTx/>
              <a:latin typeface="Bree Serif" panose="02000503040000020004" pitchFamily="2" charset="0"/>
              <a:ea typeface="+mn-ea"/>
              <a:cs typeface="+mn-cs"/>
            </a:endParaRPr>
          </a:p>
        </p:txBody>
      </p:sp>
    </p:spTree>
    <p:extLst>
      <p:ext uri="{BB962C8B-B14F-4D97-AF65-F5344CB8AC3E}">
        <p14:creationId xmlns:p14="http://schemas.microsoft.com/office/powerpoint/2010/main" val="3298057596"/>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144655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Laziness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Busyness</a:t>
            </a:r>
          </a:p>
        </p:txBody>
      </p:sp>
    </p:spTree>
    <p:extLst>
      <p:ext uri="{BB962C8B-B14F-4D97-AF65-F5344CB8AC3E}">
        <p14:creationId xmlns:p14="http://schemas.microsoft.com/office/powerpoint/2010/main" val="391782562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6939ED8-81AE-4754-83EF-D585E9F2CF66}"/>
              </a:ext>
            </a:extLst>
          </p:cNvPr>
          <p:cNvSpPr txBox="1"/>
          <p:nvPr/>
        </p:nvSpPr>
        <p:spPr>
          <a:xfrm>
            <a:off x="457201" y="168814"/>
            <a:ext cx="8229598"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How to be ineffective</a:t>
            </a:r>
          </a:p>
        </p:txBody>
      </p:sp>
      <p:sp>
        <p:nvSpPr>
          <p:cNvPr id="5" name="TextBox 4">
            <a:extLst>
              <a:ext uri="{FF2B5EF4-FFF2-40B4-BE49-F238E27FC236}">
                <a16:creationId xmlns:a16="http://schemas.microsoft.com/office/drawing/2014/main" id="{16C6C44E-1D99-4F59-9C2C-5302208F777C}"/>
              </a:ext>
            </a:extLst>
          </p:cNvPr>
          <p:cNvSpPr txBox="1"/>
          <p:nvPr/>
        </p:nvSpPr>
        <p:spPr>
          <a:xfrm>
            <a:off x="454853" y="1559169"/>
            <a:ext cx="8229598" cy="212365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Laziness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Busyness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Bree Serif" panose="02000503040000020004" pitchFamily="2" charset="0"/>
                <a:ea typeface="+mn-ea"/>
                <a:cs typeface="+mn-cs"/>
              </a:rPr>
              <a:t>Idolatry</a:t>
            </a:r>
          </a:p>
        </p:txBody>
      </p:sp>
    </p:spTree>
    <p:extLst>
      <p:ext uri="{BB962C8B-B14F-4D97-AF65-F5344CB8AC3E}">
        <p14:creationId xmlns:p14="http://schemas.microsoft.com/office/powerpoint/2010/main" val="1742770011"/>
      </p:ext>
    </p:extLst>
  </p:cSld>
  <p:clrMapOvr>
    <a:masterClrMapping/>
  </p:clrMapOvr>
  <p:transition spd="slow">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7240</TotalTime>
  <Words>390</Words>
  <Application>Microsoft Office PowerPoint</Application>
  <PresentationFormat>On-screen Show (4:3)</PresentationFormat>
  <Paragraphs>74</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Bree Serif</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SBTS STudent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Harding</dc:creator>
  <cp:lastModifiedBy>REC Office</cp:lastModifiedBy>
  <cp:revision>147</cp:revision>
  <dcterms:created xsi:type="dcterms:W3CDTF">2017-08-04T15:21:33Z</dcterms:created>
  <dcterms:modified xsi:type="dcterms:W3CDTF">2018-01-08T10:01:08Z</dcterms:modified>
</cp:coreProperties>
</file>