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53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17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3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6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2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35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33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43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79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67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3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23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1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43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2018-03-11T11:38:23Z</dcterms:created>
  <dcterms:modified xsi:type="dcterms:W3CDTF">2018-03-11T11:43:19Z</dcterms:modified>
</cp:coreProperties>
</file>