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72" r:id="rId3"/>
    <p:sldId id="273" r:id="rId4"/>
    <p:sldId id="269" r:id="rId5"/>
    <p:sldId id="270" r:id="rId6"/>
    <p:sldId id="266" r:id="rId7"/>
    <p:sldId id="267" r:id="rId8"/>
    <p:sldId id="268" r:id="rId9"/>
    <p:sldId id="265" r:id="rId10"/>
    <p:sldId id="262" r:id="rId11"/>
    <p:sldId id="263" r:id="rId12"/>
    <p:sldId id="264" r:id="rId13"/>
    <p:sldId id="258" r:id="rId14"/>
    <p:sldId id="259" r:id="rId15"/>
    <p:sldId id="260" r:id="rId16"/>
    <p:sldId id="261" r:id="rId17"/>
    <p:sldId id="25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5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8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57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2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5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9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0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0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8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F05F2-B753-D047-95CE-4A2D6DCB4495}" type="datetimeFigureOut">
              <a:rPr lang="en-US" smtClean="0"/>
              <a:t>25/03/18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F807C-38E4-BD48-98D4-228C9D13A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3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18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7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5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328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461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87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6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8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74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4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4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3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6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394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60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Ian Jones</cp:lastModifiedBy>
  <cp:revision>1</cp:revision>
  <dcterms:created xsi:type="dcterms:W3CDTF">2018-03-25T13:42:03Z</dcterms:created>
  <dcterms:modified xsi:type="dcterms:W3CDTF">2018-03-25T13:49:07Z</dcterms:modified>
</cp:coreProperties>
</file>