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5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1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3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0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0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3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2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5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5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8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D48D3-C218-4B4A-9EBF-2618FA3F63AF}" type="datetimeFigureOut">
              <a:rPr lang="en-US" smtClean="0"/>
              <a:t>01/04/18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1621D-5E3D-3C46-BD9D-DB93FBE7B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4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6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1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4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0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9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46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95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25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52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8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0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75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3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Ian Jones</cp:lastModifiedBy>
  <cp:revision>1</cp:revision>
  <dcterms:created xsi:type="dcterms:W3CDTF">2018-04-01T11:43:41Z</dcterms:created>
  <dcterms:modified xsi:type="dcterms:W3CDTF">2018-04-01T11:47:44Z</dcterms:modified>
</cp:coreProperties>
</file>