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2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8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2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9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BBC5-F83F-F04C-B89B-BF8691BEDBDA}" type="datetimeFigureOut">
              <a:rPr lang="en-US" smtClean="0"/>
              <a:t>06/05/18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D60B-A695-F544-A2C1-828FAF02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7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2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9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2</cp:revision>
  <dcterms:created xsi:type="dcterms:W3CDTF">2018-05-06T12:15:41Z</dcterms:created>
  <dcterms:modified xsi:type="dcterms:W3CDTF">2018-05-06T12:36:58Z</dcterms:modified>
</cp:coreProperties>
</file>