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3A19-A947-784F-8591-F287F807C24B}" type="datetimeFigureOut">
              <a:rPr lang="en-US" smtClean="0"/>
              <a:t>16/06/18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EED6-AAC0-A741-BFED-66AE2D71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9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1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1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2018-06-16T18:29:42Z</dcterms:created>
  <dcterms:modified xsi:type="dcterms:W3CDTF">2018-06-16T18:37:05Z</dcterms:modified>
</cp:coreProperties>
</file>