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986" r:id="rId2"/>
    <p:sldId id="2094" r:id="rId3"/>
    <p:sldId id="2095" r:id="rId4"/>
    <p:sldId id="2096" r:id="rId5"/>
    <p:sldId id="2097" r:id="rId6"/>
    <p:sldId id="2098" r:id="rId7"/>
    <p:sldId id="2099" r:id="rId8"/>
    <p:sldId id="2100" r:id="rId9"/>
    <p:sldId id="2101" r:id="rId10"/>
    <p:sldId id="2102" r:id="rId11"/>
    <p:sldId id="2103" r:id="rId12"/>
    <p:sldId id="2104" r:id="rId13"/>
    <p:sldId id="2105" r:id="rId14"/>
    <p:sldId id="2106" r:id="rId15"/>
    <p:sldId id="2107" r:id="rId16"/>
    <p:sldId id="2108" r:id="rId17"/>
    <p:sldId id="2109" r:id="rId18"/>
    <p:sldId id="2110" r:id="rId19"/>
    <p:sldId id="2111" r:id="rId20"/>
    <p:sldId id="2112" r:id="rId21"/>
    <p:sldId id="2113" r:id="rId22"/>
    <p:sldId id="2114" r:id="rId23"/>
    <p:sldId id="2115" r:id="rId24"/>
    <p:sldId id="2116" r:id="rId25"/>
    <p:sldId id="2117" r:id="rId26"/>
    <p:sldId id="2118" r:id="rId27"/>
    <p:sldId id="2119" r:id="rId28"/>
    <p:sldId id="2120" r:id="rId29"/>
    <p:sldId id="2121" r:id="rId30"/>
    <p:sldId id="2122" r:id="rId31"/>
    <p:sldId id="212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1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6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1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0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9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1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058D-FD34-453A-9392-363C2FA2A75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0574-799B-42BC-84BC-9F32AB892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5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E8EF-8CE4-4E2F-81C5-7ABEA905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6EE-2C21-4557-AA5D-33B0162D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E15D3-B82C-44AF-93D0-DFC373F5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5CDF-875A-452C-A820-91770BE3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00969-ED09-48B6-A754-2A9BFBC67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29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47DE-54E4-40B4-840D-97EC18B8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B731FF-92D0-4066-A76F-7DDB15837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819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F8FDC-D575-4C23-AF74-30E177EA8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22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7CA56-7862-4BCE-9898-484DF766E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14" y="0"/>
            <a:ext cx="9158514" cy="6868886"/>
          </a:xfrm>
        </p:spPr>
      </p:pic>
    </p:spTree>
    <p:extLst>
      <p:ext uri="{BB962C8B-B14F-4D97-AF65-F5344CB8AC3E}">
        <p14:creationId xmlns:p14="http://schemas.microsoft.com/office/powerpoint/2010/main" val="33136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27D39-2EF7-4532-8BF5-A6B6BF99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6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BE66C-5EC0-474F-9030-D6659BDC9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718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3193C-BFAF-4EAF-BA93-293AA18F5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816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445EAA-78C9-45BA-B8D9-C698E9B8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671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3DB2D6-24FD-47BE-833A-BC3488248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05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077504-35E1-43A8-8A07-4ECF556C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865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2C04-2752-409F-9065-318D7073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66C2C8-8599-4892-95E5-44D01040E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222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48443-7E4D-4B4B-BAFC-B8FAE5C45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681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17DB7-E7BE-428F-B550-06D890064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05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15E4B-EAE2-406D-A4AC-252F8BED9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77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A6491-1CB0-4313-8CDD-D39EFEDB2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525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F687287-1B04-4A0B-8113-B3238E3A1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492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447DD-553F-4FC2-86CA-B9DC6E3B7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6E00AF-8620-411E-B260-8EF6F79D1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03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5B70F-7F54-47A1-9F27-B64658C58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148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DF6-A2CB-41CA-87B2-797D77DF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779333-5D76-429D-A2C1-591AB48F9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678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7685-1E72-4D27-9372-5D685A11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5A9DD-70C5-4F31-B7CE-1AB6CE4D6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850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B759-8941-47A9-A286-CA646CAE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874ABF-FFA1-401C-9E05-49F73F807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825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27C1-2277-4535-97DC-EA90C25A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60329-9BA1-4827-ABE3-79663EC50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7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27C1-2277-4535-97DC-EA90C25A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D3D6C1-118C-437D-AE02-427F04EDF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735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359D-0700-4962-9124-9A1F5817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E6C34D-8CB3-47AD-AC1E-B280B36A4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216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FE72-22C9-4C70-BFF8-0277ECDB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3F45B-9671-4FE1-A299-BFFD051A6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190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E61D-8917-4E9A-BF52-53C77417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C2FCE-D41C-4C39-9608-102280439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87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FE1B-E897-4730-97B7-F68D61D6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C608EE-36AD-439B-8DE7-AF358F5F3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870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3EA8-4028-4122-BD5C-45BF9FF7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73D30-EC3F-426D-A4AA-3D939261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017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8E296-DFDE-47AD-8E56-B4B4B81C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140D9-4EFE-4BA0-B9D4-4174A42E7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12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2018-09-03T09:08:04Z</dcterms:created>
  <dcterms:modified xsi:type="dcterms:W3CDTF">2018-09-03T09:09:25Z</dcterms:modified>
</cp:coreProperties>
</file>