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7" r:id="rId2"/>
    <p:sldId id="2615" r:id="rId3"/>
    <p:sldId id="2616" r:id="rId4"/>
    <p:sldId id="2617" r:id="rId5"/>
    <p:sldId id="2618" r:id="rId6"/>
    <p:sldId id="2619" r:id="rId7"/>
    <p:sldId id="2620" r:id="rId8"/>
    <p:sldId id="2621" r:id="rId9"/>
    <p:sldId id="2622" r:id="rId10"/>
    <p:sldId id="2623" r:id="rId11"/>
    <p:sldId id="2624" r:id="rId12"/>
    <p:sldId id="2625" r:id="rId13"/>
    <p:sldId id="269" r:id="rId14"/>
    <p:sldId id="2626" r:id="rId1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1350"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C5EBD-5B1F-431A-90B6-030FE06E640D}"/>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A69B8EB3-CC3D-44A1-B53B-DD2B0E7CF23F}"/>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D5A9366-5BCA-473B-B2FE-7881829B5600}"/>
              </a:ext>
            </a:extLst>
          </p:cNvPr>
          <p:cNvSpPr>
            <a:spLocks noGrp="1"/>
          </p:cNvSpPr>
          <p:nvPr>
            <p:ph type="dt" sz="half" idx="10"/>
          </p:nvPr>
        </p:nvSpPr>
        <p:spPr/>
        <p:txBody>
          <a:bodyPr/>
          <a:lstStyle/>
          <a:p>
            <a:fld id="{61065F7E-DDA9-47A3-8897-850BA8CEA2B5}" type="datetimeFigureOut">
              <a:rPr lang="en-GB" smtClean="0"/>
              <a:t>03/12/2018</a:t>
            </a:fld>
            <a:endParaRPr lang="en-GB"/>
          </a:p>
        </p:txBody>
      </p:sp>
      <p:sp>
        <p:nvSpPr>
          <p:cNvPr id="5" name="Footer Placeholder 4">
            <a:extLst>
              <a:ext uri="{FF2B5EF4-FFF2-40B4-BE49-F238E27FC236}">
                <a16:creationId xmlns:a16="http://schemas.microsoft.com/office/drawing/2014/main" id="{C04958C4-0777-4CA5-9F25-A90C30C52F3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C7835E2-734B-4C51-89E2-B56944CA72C3}"/>
              </a:ext>
            </a:extLst>
          </p:cNvPr>
          <p:cNvSpPr>
            <a:spLocks noGrp="1"/>
          </p:cNvSpPr>
          <p:nvPr>
            <p:ph type="sldNum" sz="quarter" idx="12"/>
          </p:nvPr>
        </p:nvSpPr>
        <p:spPr/>
        <p:txBody>
          <a:bodyPr/>
          <a:lstStyle/>
          <a:p>
            <a:fld id="{DF72A9F2-2839-46D3-8DD5-BCA1199A3F10}" type="slidenum">
              <a:rPr lang="en-GB" smtClean="0"/>
              <a:t>‹#›</a:t>
            </a:fld>
            <a:endParaRPr lang="en-GB"/>
          </a:p>
        </p:txBody>
      </p:sp>
    </p:spTree>
    <p:extLst>
      <p:ext uri="{BB962C8B-B14F-4D97-AF65-F5344CB8AC3E}">
        <p14:creationId xmlns:p14="http://schemas.microsoft.com/office/powerpoint/2010/main" val="17858205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06AF3-21CF-42A6-9957-429619CF13A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D2E2B9A-DB4C-4EE0-AB69-76E46F3B823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704DBD2-4803-443F-8855-47F7FA0F19B6}"/>
              </a:ext>
            </a:extLst>
          </p:cNvPr>
          <p:cNvSpPr>
            <a:spLocks noGrp="1"/>
          </p:cNvSpPr>
          <p:nvPr>
            <p:ph type="dt" sz="half" idx="10"/>
          </p:nvPr>
        </p:nvSpPr>
        <p:spPr/>
        <p:txBody>
          <a:bodyPr/>
          <a:lstStyle/>
          <a:p>
            <a:fld id="{61065F7E-DDA9-47A3-8897-850BA8CEA2B5}" type="datetimeFigureOut">
              <a:rPr lang="en-GB" smtClean="0"/>
              <a:t>03/12/2018</a:t>
            </a:fld>
            <a:endParaRPr lang="en-GB"/>
          </a:p>
        </p:txBody>
      </p:sp>
      <p:sp>
        <p:nvSpPr>
          <p:cNvPr id="5" name="Footer Placeholder 4">
            <a:extLst>
              <a:ext uri="{FF2B5EF4-FFF2-40B4-BE49-F238E27FC236}">
                <a16:creationId xmlns:a16="http://schemas.microsoft.com/office/drawing/2014/main" id="{B3AC3E77-CC75-4294-B427-B4582FCF14C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1808929-27DB-4BCA-B06B-6F9238BD9844}"/>
              </a:ext>
            </a:extLst>
          </p:cNvPr>
          <p:cNvSpPr>
            <a:spLocks noGrp="1"/>
          </p:cNvSpPr>
          <p:nvPr>
            <p:ph type="sldNum" sz="quarter" idx="12"/>
          </p:nvPr>
        </p:nvSpPr>
        <p:spPr/>
        <p:txBody>
          <a:bodyPr/>
          <a:lstStyle/>
          <a:p>
            <a:fld id="{DF72A9F2-2839-46D3-8DD5-BCA1199A3F10}" type="slidenum">
              <a:rPr lang="en-GB" smtClean="0"/>
              <a:t>‹#›</a:t>
            </a:fld>
            <a:endParaRPr lang="en-GB"/>
          </a:p>
        </p:txBody>
      </p:sp>
    </p:spTree>
    <p:extLst>
      <p:ext uri="{BB962C8B-B14F-4D97-AF65-F5344CB8AC3E}">
        <p14:creationId xmlns:p14="http://schemas.microsoft.com/office/powerpoint/2010/main" val="39848993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8149F94-9F4E-4212-A716-A6C8795909FF}"/>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3E3CE3F-BAD1-43BB-B04D-812DB1DAF88D}"/>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976E318-E125-4DAA-9CBF-6B387EB82BBB}"/>
              </a:ext>
            </a:extLst>
          </p:cNvPr>
          <p:cNvSpPr>
            <a:spLocks noGrp="1"/>
          </p:cNvSpPr>
          <p:nvPr>
            <p:ph type="dt" sz="half" idx="10"/>
          </p:nvPr>
        </p:nvSpPr>
        <p:spPr/>
        <p:txBody>
          <a:bodyPr/>
          <a:lstStyle/>
          <a:p>
            <a:fld id="{61065F7E-DDA9-47A3-8897-850BA8CEA2B5}" type="datetimeFigureOut">
              <a:rPr lang="en-GB" smtClean="0"/>
              <a:t>03/12/2018</a:t>
            </a:fld>
            <a:endParaRPr lang="en-GB"/>
          </a:p>
        </p:txBody>
      </p:sp>
      <p:sp>
        <p:nvSpPr>
          <p:cNvPr id="5" name="Footer Placeholder 4">
            <a:extLst>
              <a:ext uri="{FF2B5EF4-FFF2-40B4-BE49-F238E27FC236}">
                <a16:creationId xmlns:a16="http://schemas.microsoft.com/office/drawing/2014/main" id="{B4CC6203-A051-4589-AD72-229608C5A02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31202D1-69C1-484E-B5E6-45C307BD1C74}"/>
              </a:ext>
            </a:extLst>
          </p:cNvPr>
          <p:cNvSpPr>
            <a:spLocks noGrp="1"/>
          </p:cNvSpPr>
          <p:nvPr>
            <p:ph type="sldNum" sz="quarter" idx="12"/>
          </p:nvPr>
        </p:nvSpPr>
        <p:spPr/>
        <p:txBody>
          <a:bodyPr/>
          <a:lstStyle/>
          <a:p>
            <a:fld id="{DF72A9F2-2839-46D3-8DD5-BCA1199A3F10}" type="slidenum">
              <a:rPr lang="en-GB" smtClean="0"/>
              <a:t>‹#›</a:t>
            </a:fld>
            <a:endParaRPr lang="en-GB"/>
          </a:p>
        </p:txBody>
      </p:sp>
    </p:spTree>
    <p:extLst>
      <p:ext uri="{BB962C8B-B14F-4D97-AF65-F5344CB8AC3E}">
        <p14:creationId xmlns:p14="http://schemas.microsoft.com/office/powerpoint/2010/main" val="18595697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3349F-42D3-460D-ABFD-4425EE19169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5FA0D64-87F8-47A6-AB3C-2C567B2143B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8DCAA39-5740-4E84-834A-8D664C011059}"/>
              </a:ext>
            </a:extLst>
          </p:cNvPr>
          <p:cNvSpPr>
            <a:spLocks noGrp="1"/>
          </p:cNvSpPr>
          <p:nvPr>
            <p:ph type="dt" sz="half" idx="10"/>
          </p:nvPr>
        </p:nvSpPr>
        <p:spPr/>
        <p:txBody>
          <a:bodyPr/>
          <a:lstStyle/>
          <a:p>
            <a:fld id="{61065F7E-DDA9-47A3-8897-850BA8CEA2B5}" type="datetimeFigureOut">
              <a:rPr lang="en-GB" smtClean="0"/>
              <a:t>03/12/2018</a:t>
            </a:fld>
            <a:endParaRPr lang="en-GB"/>
          </a:p>
        </p:txBody>
      </p:sp>
      <p:sp>
        <p:nvSpPr>
          <p:cNvPr id="5" name="Footer Placeholder 4">
            <a:extLst>
              <a:ext uri="{FF2B5EF4-FFF2-40B4-BE49-F238E27FC236}">
                <a16:creationId xmlns:a16="http://schemas.microsoft.com/office/drawing/2014/main" id="{C9A1B88C-E5E7-4ACE-A1E5-65647EC6712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6EE463-7A26-4D08-B517-EFCC7F70DCDE}"/>
              </a:ext>
            </a:extLst>
          </p:cNvPr>
          <p:cNvSpPr>
            <a:spLocks noGrp="1"/>
          </p:cNvSpPr>
          <p:nvPr>
            <p:ph type="sldNum" sz="quarter" idx="12"/>
          </p:nvPr>
        </p:nvSpPr>
        <p:spPr/>
        <p:txBody>
          <a:bodyPr/>
          <a:lstStyle/>
          <a:p>
            <a:fld id="{DF72A9F2-2839-46D3-8DD5-BCA1199A3F10}" type="slidenum">
              <a:rPr lang="en-GB" smtClean="0"/>
              <a:t>‹#›</a:t>
            </a:fld>
            <a:endParaRPr lang="en-GB"/>
          </a:p>
        </p:txBody>
      </p:sp>
    </p:spTree>
    <p:extLst>
      <p:ext uri="{BB962C8B-B14F-4D97-AF65-F5344CB8AC3E}">
        <p14:creationId xmlns:p14="http://schemas.microsoft.com/office/powerpoint/2010/main" val="24554952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A6AC7-3C69-4FFC-803C-E45EA6591D6E}"/>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4620103-BC26-4F02-97C8-69C6D05BEB36}"/>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96BF579-7046-4AB8-B069-0632113A9605}"/>
              </a:ext>
            </a:extLst>
          </p:cNvPr>
          <p:cNvSpPr>
            <a:spLocks noGrp="1"/>
          </p:cNvSpPr>
          <p:nvPr>
            <p:ph type="dt" sz="half" idx="10"/>
          </p:nvPr>
        </p:nvSpPr>
        <p:spPr/>
        <p:txBody>
          <a:bodyPr/>
          <a:lstStyle/>
          <a:p>
            <a:fld id="{61065F7E-DDA9-47A3-8897-850BA8CEA2B5}" type="datetimeFigureOut">
              <a:rPr lang="en-GB" smtClean="0"/>
              <a:t>03/12/2018</a:t>
            </a:fld>
            <a:endParaRPr lang="en-GB"/>
          </a:p>
        </p:txBody>
      </p:sp>
      <p:sp>
        <p:nvSpPr>
          <p:cNvPr id="5" name="Footer Placeholder 4">
            <a:extLst>
              <a:ext uri="{FF2B5EF4-FFF2-40B4-BE49-F238E27FC236}">
                <a16:creationId xmlns:a16="http://schemas.microsoft.com/office/drawing/2014/main" id="{40AC635F-CEF2-4256-BEF8-59D9445FA9D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BC94298-69A1-4DAB-9BF0-772B18B4E868}"/>
              </a:ext>
            </a:extLst>
          </p:cNvPr>
          <p:cNvSpPr>
            <a:spLocks noGrp="1"/>
          </p:cNvSpPr>
          <p:nvPr>
            <p:ph type="sldNum" sz="quarter" idx="12"/>
          </p:nvPr>
        </p:nvSpPr>
        <p:spPr/>
        <p:txBody>
          <a:bodyPr/>
          <a:lstStyle/>
          <a:p>
            <a:fld id="{DF72A9F2-2839-46D3-8DD5-BCA1199A3F10}" type="slidenum">
              <a:rPr lang="en-GB" smtClean="0"/>
              <a:t>‹#›</a:t>
            </a:fld>
            <a:endParaRPr lang="en-GB"/>
          </a:p>
        </p:txBody>
      </p:sp>
    </p:spTree>
    <p:extLst>
      <p:ext uri="{BB962C8B-B14F-4D97-AF65-F5344CB8AC3E}">
        <p14:creationId xmlns:p14="http://schemas.microsoft.com/office/powerpoint/2010/main" val="20603491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CC2A8-33AC-46D8-A1B4-7BCF5415DCD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374620B-32FC-4A54-A0BC-8D5E8AC81ED7}"/>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2F0DD9E-4BE1-4DF0-9429-463CE6365838}"/>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709A2FD-01A4-40A6-8FDF-61892DB3CA11}"/>
              </a:ext>
            </a:extLst>
          </p:cNvPr>
          <p:cNvSpPr>
            <a:spLocks noGrp="1"/>
          </p:cNvSpPr>
          <p:nvPr>
            <p:ph type="dt" sz="half" idx="10"/>
          </p:nvPr>
        </p:nvSpPr>
        <p:spPr/>
        <p:txBody>
          <a:bodyPr/>
          <a:lstStyle/>
          <a:p>
            <a:fld id="{61065F7E-DDA9-47A3-8897-850BA8CEA2B5}" type="datetimeFigureOut">
              <a:rPr lang="en-GB" smtClean="0"/>
              <a:t>03/12/2018</a:t>
            </a:fld>
            <a:endParaRPr lang="en-GB"/>
          </a:p>
        </p:txBody>
      </p:sp>
      <p:sp>
        <p:nvSpPr>
          <p:cNvPr id="6" name="Footer Placeholder 5">
            <a:extLst>
              <a:ext uri="{FF2B5EF4-FFF2-40B4-BE49-F238E27FC236}">
                <a16:creationId xmlns:a16="http://schemas.microsoft.com/office/drawing/2014/main" id="{8F8B145B-EE99-4C9B-9413-1A4B9A2AB49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7FF1DDA-BC71-423C-B8CA-13B3AD35F324}"/>
              </a:ext>
            </a:extLst>
          </p:cNvPr>
          <p:cNvSpPr>
            <a:spLocks noGrp="1"/>
          </p:cNvSpPr>
          <p:nvPr>
            <p:ph type="sldNum" sz="quarter" idx="12"/>
          </p:nvPr>
        </p:nvSpPr>
        <p:spPr/>
        <p:txBody>
          <a:bodyPr/>
          <a:lstStyle/>
          <a:p>
            <a:fld id="{DF72A9F2-2839-46D3-8DD5-BCA1199A3F10}" type="slidenum">
              <a:rPr lang="en-GB" smtClean="0"/>
              <a:t>‹#›</a:t>
            </a:fld>
            <a:endParaRPr lang="en-GB"/>
          </a:p>
        </p:txBody>
      </p:sp>
    </p:spTree>
    <p:extLst>
      <p:ext uri="{BB962C8B-B14F-4D97-AF65-F5344CB8AC3E}">
        <p14:creationId xmlns:p14="http://schemas.microsoft.com/office/powerpoint/2010/main" val="14247428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33B1B-2F3B-4A20-B957-A9A31CE79037}"/>
              </a:ext>
            </a:extLst>
          </p:cNvPr>
          <p:cNvSpPr>
            <a:spLocks noGrp="1"/>
          </p:cNvSpPr>
          <p:nvPr>
            <p:ph type="title"/>
          </p:nvPr>
        </p:nvSpPr>
        <p:spPr>
          <a:xfrm>
            <a:off x="629841" y="365126"/>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A5E8802-1D7C-4A44-A293-D52AE6D33856}"/>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50898BF3-B636-4B88-B931-71DB81A3F0AA}"/>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76C0929-1DB4-4F1B-9359-7CAD54CC9F92}"/>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B89B2923-9BE1-47C5-8E86-22187C4855BD}"/>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B5CF41E-FAE9-41BD-A43E-790E5926022A}"/>
              </a:ext>
            </a:extLst>
          </p:cNvPr>
          <p:cNvSpPr>
            <a:spLocks noGrp="1"/>
          </p:cNvSpPr>
          <p:nvPr>
            <p:ph type="dt" sz="half" idx="10"/>
          </p:nvPr>
        </p:nvSpPr>
        <p:spPr/>
        <p:txBody>
          <a:bodyPr/>
          <a:lstStyle/>
          <a:p>
            <a:fld id="{61065F7E-DDA9-47A3-8897-850BA8CEA2B5}" type="datetimeFigureOut">
              <a:rPr lang="en-GB" smtClean="0"/>
              <a:t>03/12/2018</a:t>
            </a:fld>
            <a:endParaRPr lang="en-GB"/>
          </a:p>
        </p:txBody>
      </p:sp>
      <p:sp>
        <p:nvSpPr>
          <p:cNvPr id="8" name="Footer Placeholder 7">
            <a:extLst>
              <a:ext uri="{FF2B5EF4-FFF2-40B4-BE49-F238E27FC236}">
                <a16:creationId xmlns:a16="http://schemas.microsoft.com/office/drawing/2014/main" id="{4B5A157A-31E4-4525-86BE-9626DD39F08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E8D4AD2-1C25-47BE-801C-05869482432F}"/>
              </a:ext>
            </a:extLst>
          </p:cNvPr>
          <p:cNvSpPr>
            <a:spLocks noGrp="1"/>
          </p:cNvSpPr>
          <p:nvPr>
            <p:ph type="sldNum" sz="quarter" idx="12"/>
          </p:nvPr>
        </p:nvSpPr>
        <p:spPr/>
        <p:txBody>
          <a:bodyPr/>
          <a:lstStyle/>
          <a:p>
            <a:fld id="{DF72A9F2-2839-46D3-8DD5-BCA1199A3F10}" type="slidenum">
              <a:rPr lang="en-GB" smtClean="0"/>
              <a:t>‹#›</a:t>
            </a:fld>
            <a:endParaRPr lang="en-GB"/>
          </a:p>
        </p:txBody>
      </p:sp>
    </p:spTree>
    <p:extLst>
      <p:ext uri="{BB962C8B-B14F-4D97-AF65-F5344CB8AC3E}">
        <p14:creationId xmlns:p14="http://schemas.microsoft.com/office/powerpoint/2010/main" val="31692890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BD322-E111-417F-981C-B480F6363A0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7B4E472-DB54-45BA-AF81-9100C2FF4D1B}"/>
              </a:ext>
            </a:extLst>
          </p:cNvPr>
          <p:cNvSpPr>
            <a:spLocks noGrp="1"/>
          </p:cNvSpPr>
          <p:nvPr>
            <p:ph type="dt" sz="half" idx="10"/>
          </p:nvPr>
        </p:nvSpPr>
        <p:spPr/>
        <p:txBody>
          <a:bodyPr/>
          <a:lstStyle/>
          <a:p>
            <a:fld id="{61065F7E-DDA9-47A3-8897-850BA8CEA2B5}" type="datetimeFigureOut">
              <a:rPr lang="en-GB" smtClean="0"/>
              <a:t>03/12/2018</a:t>
            </a:fld>
            <a:endParaRPr lang="en-GB"/>
          </a:p>
        </p:txBody>
      </p:sp>
      <p:sp>
        <p:nvSpPr>
          <p:cNvPr id="4" name="Footer Placeholder 3">
            <a:extLst>
              <a:ext uri="{FF2B5EF4-FFF2-40B4-BE49-F238E27FC236}">
                <a16:creationId xmlns:a16="http://schemas.microsoft.com/office/drawing/2014/main" id="{97AB8D0A-FAA8-446E-8F92-1E13BE0AC78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F8FAE75-55F0-4470-AD88-8CFC498B568D}"/>
              </a:ext>
            </a:extLst>
          </p:cNvPr>
          <p:cNvSpPr>
            <a:spLocks noGrp="1"/>
          </p:cNvSpPr>
          <p:nvPr>
            <p:ph type="sldNum" sz="quarter" idx="12"/>
          </p:nvPr>
        </p:nvSpPr>
        <p:spPr/>
        <p:txBody>
          <a:bodyPr/>
          <a:lstStyle/>
          <a:p>
            <a:fld id="{DF72A9F2-2839-46D3-8DD5-BCA1199A3F10}" type="slidenum">
              <a:rPr lang="en-GB" smtClean="0"/>
              <a:t>‹#›</a:t>
            </a:fld>
            <a:endParaRPr lang="en-GB"/>
          </a:p>
        </p:txBody>
      </p:sp>
    </p:spTree>
    <p:extLst>
      <p:ext uri="{BB962C8B-B14F-4D97-AF65-F5344CB8AC3E}">
        <p14:creationId xmlns:p14="http://schemas.microsoft.com/office/powerpoint/2010/main" val="9541780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AA1534-B864-4AD3-8DC3-C8658CAAA8D7}"/>
              </a:ext>
            </a:extLst>
          </p:cNvPr>
          <p:cNvSpPr>
            <a:spLocks noGrp="1"/>
          </p:cNvSpPr>
          <p:nvPr>
            <p:ph type="dt" sz="half" idx="10"/>
          </p:nvPr>
        </p:nvSpPr>
        <p:spPr/>
        <p:txBody>
          <a:bodyPr/>
          <a:lstStyle/>
          <a:p>
            <a:fld id="{61065F7E-DDA9-47A3-8897-850BA8CEA2B5}" type="datetimeFigureOut">
              <a:rPr lang="en-GB" smtClean="0"/>
              <a:t>03/12/2018</a:t>
            </a:fld>
            <a:endParaRPr lang="en-GB"/>
          </a:p>
        </p:txBody>
      </p:sp>
      <p:sp>
        <p:nvSpPr>
          <p:cNvPr id="3" name="Footer Placeholder 2">
            <a:extLst>
              <a:ext uri="{FF2B5EF4-FFF2-40B4-BE49-F238E27FC236}">
                <a16:creationId xmlns:a16="http://schemas.microsoft.com/office/drawing/2014/main" id="{7ECBBCCB-78C7-42A3-9ECC-217FD2DF0F6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5D60FD6-9B33-4717-B89B-A44B797BC886}"/>
              </a:ext>
            </a:extLst>
          </p:cNvPr>
          <p:cNvSpPr>
            <a:spLocks noGrp="1"/>
          </p:cNvSpPr>
          <p:nvPr>
            <p:ph type="sldNum" sz="quarter" idx="12"/>
          </p:nvPr>
        </p:nvSpPr>
        <p:spPr/>
        <p:txBody>
          <a:bodyPr/>
          <a:lstStyle/>
          <a:p>
            <a:fld id="{DF72A9F2-2839-46D3-8DD5-BCA1199A3F10}" type="slidenum">
              <a:rPr lang="en-GB" smtClean="0"/>
              <a:t>‹#›</a:t>
            </a:fld>
            <a:endParaRPr lang="en-GB"/>
          </a:p>
        </p:txBody>
      </p:sp>
    </p:spTree>
    <p:extLst>
      <p:ext uri="{BB962C8B-B14F-4D97-AF65-F5344CB8AC3E}">
        <p14:creationId xmlns:p14="http://schemas.microsoft.com/office/powerpoint/2010/main" val="2432838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EF0F5-AC09-4F20-BEFD-F7D4491CEB0F}"/>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7F2552A-359A-4E10-8BE3-7CE2199D2CB9}"/>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C6138E4-3955-4FE7-9842-A869076A3C36}"/>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14252F02-0E15-4432-ABFD-F2A50DBA0B16}"/>
              </a:ext>
            </a:extLst>
          </p:cNvPr>
          <p:cNvSpPr>
            <a:spLocks noGrp="1"/>
          </p:cNvSpPr>
          <p:nvPr>
            <p:ph type="dt" sz="half" idx="10"/>
          </p:nvPr>
        </p:nvSpPr>
        <p:spPr/>
        <p:txBody>
          <a:bodyPr/>
          <a:lstStyle/>
          <a:p>
            <a:fld id="{61065F7E-DDA9-47A3-8897-850BA8CEA2B5}" type="datetimeFigureOut">
              <a:rPr lang="en-GB" smtClean="0"/>
              <a:t>03/12/2018</a:t>
            </a:fld>
            <a:endParaRPr lang="en-GB"/>
          </a:p>
        </p:txBody>
      </p:sp>
      <p:sp>
        <p:nvSpPr>
          <p:cNvPr id="6" name="Footer Placeholder 5">
            <a:extLst>
              <a:ext uri="{FF2B5EF4-FFF2-40B4-BE49-F238E27FC236}">
                <a16:creationId xmlns:a16="http://schemas.microsoft.com/office/drawing/2014/main" id="{A70380D4-9BBA-4F33-AB7B-53BE2A4254E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7061BE7-F882-4FC4-AA62-E31731FAB12D}"/>
              </a:ext>
            </a:extLst>
          </p:cNvPr>
          <p:cNvSpPr>
            <a:spLocks noGrp="1"/>
          </p:cNvSpPr>
          <p:nvPr>
            <p:ph type="sldNum" sz="quarter" idx="12"/>
          </p:nvPr>
        </p:nvSpPr>
        <p:spPr/>
        <p:txBody>
          <a:bodyPr/>
          <a:lstStyle/>
          <a:p>
            <a:fld id="{DF72A9F2-2839-46D3-8DD5-BCA1199A3F10}" type="slidenum">
              <a:rPr lang="en-GB" smtClean="0"/>
              <a:t>‹#›</a:t>
            </a:fld>
            <a:endParaRPr lang="en-GB"/>
          </a:p>
        </p:txBody>
      </p:sp>
    </p:spTree>
    <p:extLst>
      <p:ext uri="{BB962C8B-B14F-4D97-AF65-F5344CB8AC3E}">
        <p14:creationId xmlns:p14="http://schemas.microsoft.com/office/powerpoint/2010/main" val="4620438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18352-8D27-4C04-AE1A-FF1D98E8F61A}"/>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D5E0C09-AA29-4D2D-8697-5FF73B1BD995}"/>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a:extLst>
              <a:ext uri="{FF2B5EF4-FFF2-40B4-BE49-F238E27FC236}">
                <a16:creationId xmlns:a16="http://schemas.microsoft.com/office/drawing/2014/main" id="{0FA6AF71-1B78-4856-8367-15D5E045E7D9}"/>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BED7197E-A69D-435F-A950-E7F5C68A3123}"/>
              </a:ext>
            </a:extLst>
          </p:cNvPr>
          <p:cNvSpPr>
            <a:spLocks noGrp="1"/>
          </p:cNvSpPr>
          <p:nvPr>
            <p:ph type="dt" sz="half" idx="10"/>
          </p:nvPr>
        </p:nvSpPr>
        <p:spPr/>
        <p:txBody>
          <a:bodyPr/>
          <a:lstStyle/>
          <a:p>
            <a:fld id="{61065F7E-DDA9-47A3-8897-850BA8CEA2B5}" type="datetimeFigureOut">
              <a:rPr lang="en-GB" smtClean="0"/>
              <a:t>03/12/2018</a:t>
            </a:fld>
            <a:endParaRPr lang="en-GB"/>
          </a:p>
        </p:txBody>
      </p:sp>
      <p:sp>
        <p:nvSpPr>
          <p:cNvPr id="6" name="Footer Placeholder 5">
            <a:extLst>
              <a:ext uri="{FF2B5EF4-FFF2-40B4-BE49-F238E27FC236}">
                <a16:creationId xmlns:a16="http://schemas.microsoft.com/office/drawing/2014/main" id="{AB747169-5FCA-4AC8-AEB1-788FC91ACEE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0D0D1E8-344E-4BB0-9283-208FDD042F73}"/>
              </a:ext>
            </a:extLst>
          </p:cNvPr>
          <p:cNvSpPr>
            <a:spLocks noGrp="1"/>
          </p:cNvSpPr>
          <p:nvPr>
            <p:ph type="sldNum" sz="quarter" idx="12"/>
          </p:nvPr>
        </p:nvSpPr>
        <p:spPr/>
        <p:txBody>
          <a:bodyPr/>
          <a:lstStyle/>
          <a:p>
            <a:fld id="{DF72A9F2-2839-46D3-8DD5-BCA1199A3F10}" type="slidenum">
              <a:rPr lang="en-GB" smtClean="0"/>
              <a:t>‹#›</a:t>
            </a:fld>
            <a:endParaRPr lang="en-GB"/>
          </a:p>
        </p:txBody>
      </p:sp>
    </p:spTree>
    <p:extLst>
      <p:ext uri="{BB962C8B-B14F-4D97-AF65-F5344CB8AC3E}">
        <p14:creationId xmlns:p14="http://schemas.microsoft.com/office/powerpoint/2010/main" val="6712892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B258013-5856-45A0-A111-D7C773C30AE9}"/>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F3AFBF3-B033-4DA0-AD15-AF24093FBD1E}"/>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2EC9722-012C-4709-B9A1-723A200D0772}"/>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1065F7E-DDA9-47A3-8897-850BA8CEA2B5}" type="datetimeFigureOut">
              <a:rPr lang="en-GB" smtClean="0"/>
              <a:t>03/12/2018</a:t>
            </a:fld>
            <a:endParaRPr lang="en-GB"/>
          </a:p>
        </p:txBody>
      </p:sp>
      <p:sp>
        <p:nvSpPr>
          <p:cNvPr id="5" name="Footer Placeholder 4">
            <a:extLst>
              <a:ext uri="{FF2B5EF4-FFF2-40B4-BE49-F238E27FC236}">
                <a16:creationId xmlns:a16="http://schemas.microsoft.com/office/drawing/2014/main" id="{885A5004-5826-4F0B-9AAA-6067D7A91EE9}"/>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8F72828-693A-4542-9780-57BF5072F8E7}"/>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F72A9F2-2839-46D3-8DD5-BCA1199A3F10}" type="slidenum">
              <a:rPr lang="en-GB" smtClean="0"/>
              <a:t>‹#›</a:t>
            </a:fld>
            <a:endParaRPr lang="en-GB"/>
          </a:p>
        </p:txBody>
      </p:sp>
    </p:spTree>
    <p:extLst>
      <p:ext uri="{BB962C8B-B14F-4D97-AF65-F5344CB8AC3E}">
        <p14:creationId xmlns:p14="http://schemas.microsoft.com/office/powerpoint/2010/main" val="243258106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hyperlink" Target="https://www.biblegateway.com/passage/?search=2+peter+1&amp;version=NIVUK#fen-NIVUK-30497b"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hyperlink" Target="https://www.biblegateway.com/passage/?search=Luke+2&amp;version=NIVUK#fen-NIVUK-24976a"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65991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FD37E-699A-4CC5-9146-B5BDCEFECB60}"/>
              </a:ext>
            </a:extLst>
          </p:cNvPr>
          <p:cNvSpPr>
            <a:spLocks noGrp="1"/>
          </p:cNvSpPr>
          <p:nvPr>
            <p:ph type="title"/>
          </p:nvPr>
        </p:nvSpPr>
        <p:spPr/>
        <p:txBody>
          <a:bodyPr/>
          <a:lstStyle/>
          <a:p>
            <a:r>
              <a:rPr lang="en-GB" dirty="0">
                <a:solidFill>
                  <a:schemeClr val="bg1"/>
                </a:solidFill>
                <a:latin typeface="Rockwell Extra Bold" panose="020B0604020202020204" pitchFamily="18" charset="0"/>
              </a:rPr>
              <a:t>Once upon a Time… Luke 1:1-4</a:t>
            </a:r>
          </a:p>
        </p:txBody>
      </p:sp>
      <p:sp>
        <p:nvSpPr>
          <p:cNvPr id="3" name="Content Placeholder 2">
            <a:extLst>
              <a:ext uri="{FF2B5EF4-FFF2-40B4-BE49-F238E27FC236}">
                <a16:creationId xmlns:a16="http://schemas.microsoft.com/office/drawing/2014/main" id="{0ABC7F2C-EA96-4540-9FAB-9280EA77566A}"/>
              </a:ext>
            </a:extLst>
          </p:cNvPr>
          <p:cNvSpPr>
            <a:spLocks noGrp="1"/>
          </p:cNvSpPr>
          <p:nvPr>
            <p:ph idx="1"/>
          </p:nvPr>
        </p:nvSpPr>
        <p:spPr>
          <a:xfrm>
            <a:off x="628650" y="2226469"/>
            <a:ext cx="5987871" cy="3263504"/>
          </a:xfrm>
        </p:spPr>
        <p:txBody>
          <a:bodyPr>
            <a:normAutofit/>
          </a:bodyPr>
          <a:lstStyle/>
          <a:p>
            <a:r>
              <a:rPr lang="en-GB" dirty="0">
                <a:solidFill>
                  <a:schemeClr val="bg1"/>
                </a:solidFill>
              </a:rPr>
              <a:t>13v1-4 Now there were some present at that time who told Jesus about the Galileans whose blood Pilate had mixed with their sacrifices. </a:t>
            </a:r>
            <a:r>
              <a:rPr lang="en-GB" baseline="30000" dirty="0">
                <a:solidFill>
                  <a:schemeClr val="bg1"/>
                </a:solidFill>
              </a:rPr>
              <a:t>2 </a:t>
            </a:r>
            <a:r>
              <a:rPr lang="en-GB" dirty="0">
                <a:solidFill>
                  <a:schemeClr val="bg1"/>
                </a:solidFill>
              </a:rPr>
              <a:t>Jesus answered, ‘Do you think that these Galileans were worse sinners than all the other Galileans because they suffered this way? </a:t>
            </a:r>
            <a:r>
              <a:rPr lang="en-GB" baseline="30000" dirty="0">
                <a:solidFill>
                  <a:schemeClr val="bg1"/>
                </a:solidFill>
              </a:rPr>
              <a:t>3 </a:t>
            </a:r>
            <a:r>
              <a:rPr lang="en-GB" dirty="0">
                <a:solidFill>
                  <a:schemeClr val="bg1"/>
                </a:solidFill>
              </a:rPr>
              <a:t>I tell you, no! But unless you repent, you too will all perish. </a:t>
            </a:r>
            <a:r>
              <a:rPr lang="en-GB" baseline="30000" dirty="0">
                <a:solidFill>
                  <a:schemeClr val="bg1"/>
                </a:solidFill>
              </a:rPr>
              <a:t>4 </a:t>
            </a:r>
            <a:r>
              <a:rPr lang="en-GB" dirty="0">
                <a:solidFill>
                  <a:schemeClr val="bg1"/>
                </a:solidFill>
              </a:rPr>
              <a:t>Or those eighteen who died when the tower in Siloam fell on them – do you think they were more guilty than all the others living in Jerusalem? </a:t>
            </a:r>
          </a:p>
          <a:p>
            <a:endParaRPr lang="en-GB" dirty="0"/>
          </a:p>
        </p:txBody>
      </p:sp>
    </p:spTree>
    <p:extLst>
      <p:ext uri="{BB962C8B-B14F-4D97-AF65-F5344CB8AC3E}">
        <p14:creationId xmlns:p14="http://schemas.microsoft.com/office/powerpoint/2010/main" val="3042375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FD37E-699A-4CC5-9146-B5BDCEFECB60}"/>
              </a:ext>
            </a:extLst>
          </p:cNvPr>
          <p:cNvSpPr>
            <a:spLocks noGrp="1"/>
          </p:cNvSpPr>
          <p:nvPr>
            <p:ph type="title"/>
          </p:nvPr>
        </p:nvSpPr>
        <p:spPr/>
        <p:txBody>
          <a:bodyPr/>
          <a:lstStyle/>
          <a:p>
            <a:r>
              <a:rPr lang="en-GB" dirty="0">
                <a:solidFill>
                  <a:schemeClr val="bg1"/>
                </a:solidFill>
                <a:latin typeface="Rockwell Extra Bold" panose="020B0604020202020204" pitchFamily="18" charset="0"/>
              </a:rPr>
              <a:t>Once upon a Time… Luke 1:1-4</a:t>
            </a:r>
          </a:p>
        </p:txBody>
      </p:sp>
      <p:sp>
        <p:nvSpPr>
          <p:cNvPr id="3" name="Content Placeholder 2">
            <a:extLst>
              <a:ext uri="{FF2B5EF4-FFF2-40B4-BE49-F238E27FC236}">
                <a16:creationId xmlns:a16="http://schemas.microsoft.com/office/drawing/2014/main" id="{0ABC7F2C-EA96-4540-9FAB-9280EA77566A}"/>
              </a:ext>
            </a:extLst>
          </p:cNvPr>
          <p:cNvSpPr>
            <a:spLocks noGrp="1"/>
          </p:cNvSpPr>
          <p:nvPr>
            <p:ph idx="1"/>
          </p:nvPr>
        </p:nvSpPr>
        <p:spPr>
          <a:xfrm>
            <a:off x="628650" y="2226469"/>
            <a:ext cx="5987871" cy="3263504"/>
          </a:xfrm>
        </p:spPr>
        <p:txBody>
          <a:bodyPr>
            <a:normAutofit/>
          </a:bodyPr>
          <a:lstStyle/>
          <a:p>
            <a:r>
              <a:rPr lang="en-GB" dirty="0">
                <a:solidFill>
                  <a:schemeClr val="bg1"/>
                </a:solidFill>
              </a:rPr>
              <a:t>“The modern mind argues that Jesus is just one more attempt at explaining what we merely </a:t>
            </a:r>
            <a:r>
              <a:rPr lang="en-GB" i="1" dirty="0">
                <a:solidFill>
                  <a:schemeClr val="bg1"/>
                </a:solidFill>
              </a:rPr>
              <a:t>wish</a:t>
            </a:r>
            <a:r>
              <a:rPr lang="en-GB" dirty="0">
                <a:solidFill>
                  <a:schemeClr val="bg1"/>
                </a:solidFill>
              </a:rPr>
              <a:t> were true. While I know where such a statement is usually going (and disagree), perhaps it is also right. There are elements in myth that we do </a:t>
            </a:r>
            <a:r>
              <a:rPr lang="en-GB" i="1" dirty="0">
                <a:solidFill>
                  <a:schemeClr val="bg1"/>
                </a:solidFill>
              </a:rPr>
              <a:t>want</a:t>
            </a:r>
            <a:r>
              <a:rPr lang="en-GB" dirty="0">
                <a:solidFill>
                  <a:schemeClr val="bg1"/>
                </a:solidFill>
              </a:rPr>
              <a:t> to believe—namely, that the gods </a:t>
            </a:r>
            <a:r>
              <a:rPr lang="en-GB" i="1" dirty="0">
                <a:solidFill>
                  <a:schemeClr val="bg1"/>
                </a:solidFill>
              </a:rPr>
              <a:t>do</a:t>
            </a:r>
            <a:r>
              <a:rPr lang="en-GB" dirty="0">
                <a:solidFill>
                  <a:schemeClr val="bg1"/>
                </a:solidFill>
              </a:rPr>
              <a:t> reveal themselves to us, that heavenly mysteries </a:t>
            </a:r>
            <a:r>
              <a:rPr lang="en-GB" i="1" dirty="0">
                <a:solidFill>
                  <a:schemeClr val="bg1"/>
                </a:solidFill>
              </a:rPr>
              <a:t>can</a:t>
            </a:r>
            <a:r>
              <a:rPr lang="en-GB" dirty="0">
                <a:solidFill>
                  <a:schemeClr val="bg1"/>
                </a:solidFill>
              </a:rPr>
              <a:t> be known on some real level, and that life really </a:t>
            </a:r>
            <a:r>
              <a:rPr lang="en-GB" i="1" dirty="0">
                <a:solidFill>
                  <a:schemeClr val="bg1"/>
                </a:solidFill>
              </a:rPr>
              <a:t>is</a:t>
            </a:r>
            <a:r>
              <a:rPr lang="en-GB" dirty="0">
                <a:solidFill>
                  <a:schemeClr val="bg1"/>
                </a:solidFill>
              </a:rPr>
              <a:t> saturated with purpose and meaning.”</a:t>
            </a:r>
          </a:p>
        </p:txBody>
      </p:sp>
    </p:spTree>
    <p:extLst>
      <p:ext uri="{BB962C8B-B14F-4D97-AF65-F5344CB8AC3E}">
        <p14:creationId xmlns:p14="http://schemas.microsoft.com/office/powerpoint/2010/main" val="2208906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FD37E-699A-4CC5-9146-B5BDCEFECB60}"/>
              </a:ext>
            </a:extLst>
          </p:cNvPr>
          <p:cNvSpPr>
            <a:spLocks noGrp="1"/>
          </p:cNvSpPr>
          <p:nvPr>
            <p:ph type="title"/>
          </p:nvPr>
        </p:nvSpPr>
        <p:spPr/>
        <p:txBody>
          <a:bodyPr/>
          <a:lstStyle/>
          <a:p>
            <a:r>
              <a:rPr lang="en-GB" dirty="0">
                <a:solidFill>
                  <a:schemeClr val="bg1"/>
                </a:solidFill>
                <a:latin typeface="Rockwell Extra Bold" panose="020B0604020202020204" pitchFamily="18" charset="0"/>
              </a:rPr>
              <a:t>Once upon a Time… Luke 1:1-4</a:t>
            </a:r>
          </a:p>
        </p:txBody>
      </p:sp>
      <p:sp>
        <p:nvSpPr>
          <p:cNvPr id="3" name="Content Placeholder 2">
            <a:extLst>
              <a:ext uri="{FF2B5EF4-FFF2-40B4-BE49-F238E27FC236}">
                <a16:creationId xmlns:a16="http://schemas.microsoft.com/office/drawing/2014/main" id="{0ABC7F2C-EA96-4540-9FAB-9280EA77566A}"/>
              </a:ext>
            </a:extLst>
          </p:cNvPr>
          <p:cNvSpPr>
            <a:spLocks noGrp="1"/>
          </p:cNvSpPr>
          <p:nvPr>
            <p:ph idx="1"/>
          </p:nvPr>
        </p:nvSpPr>
        <p:spPr>
          <a:xfrm>
            <a:off x="628650" y="2226469"/>
            <a:ext cx="5987871" cy="3263504"/>
          </a:xfrm>
        </p:spPr>
        <p:txBody>
          <a:bodyPr>
            <a:normAutofit/>
          </a:bodyPr>
          <a:lstStyle/>
          <a:p>
            <a:r>
              <a:rPr lang="en-GB" dirty="0">
                <a:solidFill>
                  <a:schemeClr val="bg1"/>
                </a:solidFill>
              </a:rPr>
              <a:t>“What humanity has longed for most has happened: "The Word became flesh and made his dwelling among us. And we have seen his glory, the glory of the one and only, who came from the Father, full of grace and truth." Reaching into time and touching real history, Jesus came to us; he came to the Cross. But it did not master him.”</a:t>
            </a:r>
          </a:p>
        </p:txBody>
      </p:sp>
    </p:spTree>
    <p:extLst>
      <p:ext uri="{BB962C8B-B14F-4D97-AF65-F5344CB8AC3E}">
        <p14:creationId xmlns:p14="http://schemas.microsoft.com/office/powerpoint/2010/main" val="771984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FD37E-699A-4CC5-9146-B5BDCEFECB60}"/>
              </a:ext>
            </a:extLst>
          </p:cNvPr>
          <p:cNvSpPr>
            <a:spLocks noGrp="1"/>
          </p:cNvSpPr>
          <p:nvPr>
            <p:ph type="title"/>
          </p:nvPr>
        </p:nvSpPr>
        <p:spPr/>
        <p:txBody>
          <a:bodyPr/>
          <a:lstStyle/>
          <a:p>
            <a:r>
              <a:rPr lang="en-GB" dirty="0">
                <a:solidFill>
                  <a:schemeClr val="bg1"/>
                </a:solidFill>
                <a:latin typeface="Rockwell Extra Bold" panose="020B0604020202020204" pitchFamily="18" charset="0"/>
              </a:rPr>
              <a:t>Once upon a Time… Luke 1:1-4</a:t>
            </a:r>
          </a:p>
        </p:txBody>
      </p:sp>
      <p:sp>
        <p:nvSpPr>
          <p:cNvPr id="3" name="Content Placeholder 2">
            <a:extLst>
              <a:ext uri="{FF2B5EF4-FFF2-40B4-BE49-F238E27FC236}">
                <a16:creationId xmlns:a16="http://schemas.microsoft.com/office/drawing/2014/main" id="{0ABC7F2C-EA96-4540-9FAB-9280EA77566A}"/>
              </a:ext>
            </a:extLst>
          </p:cNvPr>
          <p:cNvSpPr>
            <a:spLocks noGrp="1"/>
          </p:cNvSpPr>
          <p:nvPr>
            <p:ph idx="1"/>
          </p:nvPr>
        </p:nvSpPr>
        <p:spPr>
          <a:xfrm>
            <a:off x="628650" y="2226469"/>
            <a:ext cx="5987871" cy="3263504"/>
          </a:xfrm>
        </p:spPr>
        <p:txBody>
          <a:bodyPr>
            <a:normAutofit/>
          </a:bodyPr>
          <a:lstStyle/>
          <a:p>
            <a:r>
              <a:rPr lang="en-GB" dirty="0">
                <a:solidFill>
                  <a:schemeClr val="bg1"/>
                </a:solidFill>
              </a:rPr>
              <a:t>““the story of Christ is simply a true myth: a myth working on us in the same way as the others, but with this tremendous difference that </a:t>
            </a:r>
            <a:r>
              <a:rPr lang="en-GB" i="1" dirty="0">
                <a:solidFill>
                  <a:schemeClr val="bg1"/>
                </a:solidFill>
              </a:rPr>
              <a:t>it really happened</a:t>
            </a:r>
            <a:r>
              <a:rPr lang="en-GB" dirty="0">
                <a:solidFill>
                  <a:schemeClr val="bg1"/>
                </a:solidFill>
              </a:rPr>
              <a:t>.”</a:t>
            </a:r>
          </a:p>
        </p:txBody>
      </p:sp>
    </p:spTree>
    <p:extLst>
      <p:ext uri="{BB962C8B-B14F-4D97-AF65-F5344CB8AC3E}">
        <p14:creationId xmlns:p14="http://schemas.microsoft.com/office/powerpoint/2010/main" val="1781641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158842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FD37E-699A-4CC5-9146-B5BDCEFECB60}"/>
              </a:ext>
            </a:extLst>
          </p:cNvPr>
          <p:cNvSpPr>
            <a:spLocks noGrp="1"/>
          </p:cNvSpPr>
          <p:nvPr>
            <p:ph type="title"/>
          </p:nvPr>
        </p:nvSpPr>
        <p:spPr/>
        <p:txBody>
          <a:bodyPr/>
          <a:lstStyle/>
          <a:p>
            <a:r>
              <a:rPr lang="en-GB" dirty="0">
                <a:solidFill>
                  <a:schemeClr val="bg1"/>
                </a:solidFill>
                <a:latin typeface="Rockwell Extra Bold" panose="020B0604020202020204" pitchFamily="18" charset="0"/>
              </a:rPr>
              <a:t>Once upon a Time… Luke 1:1-4</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07394" y="2073943"/>
            <a:ext cx="3457978" cy="6147518"/>
          </a:xfrm>
        </p:spPr>
      </p:pic>
    </p:spTree>
    <p:extLst>
      <p:ext uri="{BB962C8B-B14F-4D97-AF65-F5344CB8AC3E}">
        <p14:creationId xmlns:p14="http://schemas.microsoft.com/office/powerpoint/2010/main" val="22053727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FD37E-699A-4CC5-9146-B5BDCEFECB60}"/>
              </a:ext>
            </a:extLst>
          </p:cNvPr>
          <p:cNvSpPr>
            <a:spLocks noGrp="1"/>
          </p:cNvSpPr>
          <p:nvPr>
            <p:ph type="title"/>
          </p:nvPr>
        </p:nvSpPr>
        <p:spPr/>
        <p:txBody>
          <a:bodyPr/>
          <a:lstStyle/>
          <a:p>
            <a:r>
              <a:rPr lang="en-GB" dirty="0">
                <a:solidFill>
                  <a:schemeClr val="bg1"/>
                </a:solidFill>
                <a:latin typeface="Rockwell Extra Bold" panose="020B0604020202020204" pitchFamily="18" charset="0"/>
              </a:rPr>
              <a:t>Once upon a Time… Luke 1:1-4</a:t>
            </a:r>
          </a:p>
        </p:txBody>
      </p:sp>
      <p:sp>
        <p:nvSpPr>
          <p:cNvPr id="3" name="Content Placeholder 2">
            <a:extLst>
              <a:ext uri="{FF2B5EF4-FFF2-40B4-BE49-F238E27FC236}">
                <a16:creationId xmlns:a16="http://schemas.microsoft.com/office/drawing/2014/main" id="{0ABC7F2C-EA96-4540-9FAB-9280EA77566A}"/>
              </a:ext>
            </a:extLst>
          </p:cNvPr>
          <p:cNvSpPr>
            <a:spLocks noGrp="1"/>
          </p:cNvSpPr>
          <p:nvPr>
            <p:ph idx="1"/>
          </p:nvPr>
        </p:nvSpPr>
        <p:spPr>
          <a:xfrm>
            <a:off x="628650" y="2226469"/>
            <a:ext cx="5987871" cy="3263504"/>
          </a:xfrm>
        </p:spPr>
        <p:txBody>
          <a:bodyPr>
            <a:normAutofit/>
          </a:bodyPr>
          <a:lstStyle/>
          <a:p>
            <a:pPr>
              <a:lnSpc>
                <a:spcPct val="150000"/>
              </a:lnSpc>
            </a:pPr>
            <a:r>
              <a:rPr lang="en-GB" sz="3300" dirty="0">
                <a:solidFill>
                  <a:schemeClr val="bg1"/>
                </a:solidFill>
              </a:rPr>
              <a:t>Is it True?</a:t>
            </a:r>
          </a:p>
          <a:p>
            <a:pPr>
              <a:lnSpc>
                <a:spcPct val="150000"/>
              </a:lnSpc>
            </a:pPr>
            <a:r>
              <a:rPr lang="en-GB" sz="3300" dirty="0">
                <a:solidFill>
                  <a:schemeClr val="bg1"/>
                </a:solidFill>
              </a:rPr>
              <a:t>Is it Good?</a:t>
            </a:r>
            <a:endParaRPr lang="en-GB" sz="3300" dirty="0"/>
          </a:p>
          <a:p>
            <a:pPr>
              <a:lnSpc>
                <a:spcPct val="150000"/>
              </a:lnSpc>
            </a:pPr>
            <a:r>
              <a:rPr lang="en-GB" sz="3300" dirty="0">
                <a:solidFill>
                  <a:schemeClr val="bg1"/>
                </a:solidFill>
              </a:rPr>
              <a:t>Is it Beautiful?</a:t>
            </a:r>
          </a:p>
        </p:txBody>
      </p:sp>
    </p:spTree>
    <p:extLst>
      <p:ext uri="{BB962C8B-B14F-4D97-AF65-F5344CB8AC3E}">
        <p14:creationId xmlns:p14="http://schemas.microsoft.com/office/powerpoint/2010/main" val="3609846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FD37E-699A-4CC5-9146-B5BDCEFECB60}"/>
              </a:ext>
            </a:extLst>
          </p:cNvPr>
          <p:cNvSpPr>
            <a:spLocks noGrp="1"/>
          </p:cNvSpPr>
          <p:nvPr>
            <p:ph type="title"/>
          </p:nvPr>
        </p:nvSpPr>
        <p:spPr/>
        <p:txBody>
          <a:bodyPr/>
          <a:lstStyle/>
          <a:p>
            <a:r>
              <a:rPr lang="en-GB" dirty="0">
                <a:solidFill>
                  <a:schemeClr val="bg1"/>
                </a:solidFill>
                <a:latin typeface="Rockwell Extra Bold" panose="020B0604020202020204" pitchFamily="18" charset="0"/>
              </a:rPr>
              <a:t>Once upon a Time… Luke 1:1-4</a:t>
            </a:r>
          </a:p>
        </p:txBody>
      </p:sp>
      <p:sp>
        <p:nvSpPr>
          <p:cNvPr id="3" name="Content Placeholder 2">
            <a:extLst>
              <a:ext uri="{FF2B5EF4-FFF2-40B4-BE49-F238E27FC236}">
                <a16:creationId xmlns:a16="http://schemas.microsoft.com/office/drawing/2014/main" id="{0ABC7F2C-EA96-4540-9FAB-9280EA77566A}"/>
              </a:ext>
            </a:extLst>
          </p:cNvPr>
          <p:cNvSpPr>
            <a:spLocks noGrp="1"/>
          </p:cNvSpPr>
          <p:nvPr>
            <p:ph idx="1"/>
          </p:nvPr>
        </p:nvSpPr>
        <p:spPr>
          <a:xfrm>
            <a:off x="628650" y="2226469"/>
            <a:ext cx="5987871" cy="3263504"/>
          </a:xfrm>
        </p:spPr>
        <p:txBody>
          <a:bodyPr/>
          <a:lstStyle/>
          <a:p>
            <a:r>
              <a:rPr lang="en-GB" dirty="0">
                <a:solidFill>
                  <a:schemeClr val="bg1"/>
                </a:solidFill>
              </a:rPr>
              <a:t>Many have undertaken to draw up an account of the things that have been fulfilled among us, just as they were handed down to us by those who from the first were eyewitnesses and servants of the word. With this in mind, since I myself have carefully investigated everything from the beginning, I too decided to write an orderly account for you, most excellent </a:t>
            </a:r>
            <a:r>
              <a:rPr lang="en-GB" dirty="0" err="1">
                <a:solidFill>
                  <a:schemeClr val="bg1"/>
                </a:solidFill>
              </a:rPr>
              <a:t>Theophilus</a:t>
            </a:r>
            <a:r>
              <a:rPr lang="en-GB" dirty="0">
                <a:solidFill>
                  <a:schemeClr val="bg1"/>
                </a:solidFill>
              </a:rPr>
              <a:t>, so that you may know the certainty of the things you have been taught.</a:t>
            </a:r>
          </a:p>
          <a:p>
            <a:endParaRPr lang="en-GB" dirty="0"/>
          </a:p>
        </p:txBody>
      </p:sp>
    </p:spTree>
    <p:extLst>
      <p:ext uri="{BB962C8B-B14F-4D97-AF65-F5344CB8AC3E}">
        <p14:creationId xmlns:p14="http://schemas.microsoft.com/office/powerpoint/2010/main" val="1052390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FD37E-699A-4CC5-9146-B5BDCEFECB60}"/>
              </a:ext>
            </a:extLst>
          </p:cNvPr>
          <p:cNvSpPr>
            <a:spLocks noGrp="1"/>
          </p:cNvSpPr>
          <p:nvPr>
            <p:ph type="title"/>
          </p:nvPr>
        </p:nvSpPr>
        <p:spPr/>
        <p:txBody>
          <a:bodyPr/>
          <a:lstStyle/>
          <a:p>
            <a:r>
              <a:rPr lang="en-GB" dirty="0">
                <a:solidFill>
                  <a:schemeClr val="bg1"/>
                </a:solidFill>
                <a:latin typeface="Rockwell Extra Bold" panose="020B0604020202020204" pitchFamily="18" charset="0"/>
              </a:rPr>
              <a:t>Once upon a Time… Luke 1:1-4</a:t>
            </a:r>
          </a:p>
        </p:txBody>
      </p:sp>
      <p:sp>
        <p:nvSpPr>
          <p:cNvPr id="3" name="Content Placeholder 2">
            <a:extLst>
              <a:ext uri="{FF2B5EF4-FFF2-40B4-BE49-F238E27FC236}">
                <a16:creationId xmlns:a16="http://schemas.microsoft.com/office/drawing/2014/main" id="{0ABC7F2C-EA96-4540-9FAB-9280EA77566A}"/>
              </a:ext>
            </a:extLst>
          </p:cNvPr>
          <p:cNvSpPr>
            <a:spLocks noGrp="1"/>
          </p:cNvSpPr>
          <p:nvPr>
            <p:ph idx="1"/>
          </p:nvPr>
        </p:nvSpPr>
        <p:spPr>
          <a:xfrm>
            <a:off x="628650" y="2226469"/>
            <a:ext cx="5987871" cy="3263504"/>
          </a:xfrm>
        </p:spPr>
        <p:txBody>
          <a:bodyPr>
            <a:normAutofit fontScale="92500" lnSpcReduction="10000"/>
          </a:bodyPr>
          <a:lstStyle/>
          <a:p>
            <a:r>
              <a:rPr lang="en-GB" dirty="0">
                <a:solidFill>
                  <a:schemeClr val="bg1"/>
                </a:solidFill>
              </a:rPr>
              <a:t>Our dear friend Luke, the doctor, and Demas send greetings. </a:t>
            </a:r>
            <a:br>
              <a:rPr lang="en-GB" dirty="0">
                <a:solidFill>
                  <a:schemeClr val="bg1"/>
                </a:solidFill>
              </a:rPr>
            </a:br>
            <a:r>
              <a:rPr lang="en-GB" dirty="0">
                <a:solidFill>
                  <a:schemeClr val="bg1"/>
                </a:solidFill>
              </a:rPr>
              <a:t>- Colossians 4v14</a:t>
            </a:r>
            <a:br>
              <a:rPr lang="en-GB" dirty="0">
                <a:solidFill>
                  <a:schemeClr val="bg1"/>
                </a:solidFill>
              </a:rPr>
            </a:br>
            <a:endParaRPr lang="en-GB" dirty="0">
              <a:solidFill>
                <a:schemeClr val="bg1"/>
              </a:solidFill>
            </a:endParaRPr>
          </a:p>
          <a:p>
            <a:r>
              <a:rPr lang="en-GB" dirty="0">
                <a:solidFill>
                  <a:schemeClr val="bg1"/>
                </a:solidFill>
              </a:rPr>
              <a:t>Only Luke is with me. Get Mark and bring him with you, because he is helpful to me in my ministry </a:t>
            </a:r>
            <a:br>
              <a:rPr lang="en-GB" dirty="0">
                <a:solidFill>
                  <a:schemeClr val="bg1"/>
                </a:solidFill>
              </a:rPr>
            </a:br>
            <a:r>
              <a:rPr lang="en-GB" dirty="0">
                <a:solidFill>
                  <a:schemeClr val="bg1"/>
                </a:solidFill>
              </a:rPr>
              <a:t>– 2 Timothy 4v11</a:t>
            </a:r>
            <a:br>
              <a:rPr lang="en-GB" dirty="0">
                <a:solidFill>
                  <a:schemeClr val="bg1"/>
                </a:solidFill>
              </a:rPr>
            </a:br>
            <a:endParaRPr lang="en-GB" dirty="0">
              <a:solidFill>
                <a:schemeClr val="bg1"/>
              </a:solidFill>
            </a:endParaRPr>
          </a:p>
          <a:p>
            <a:r>
              <a:rPr lang="en-GB" dirty="0" err="1">
                <a:solidFill>
                  <a:schemeClr val="bg1"/>
                </a:solidFill>
              </a:rPr>
              <a:t>Epaphras</a:t>
            </a:r>
            <a:r>
              <a:rPr lang="en-GB" dirty="0">
                <a:solidFill>
                  <a:schemeClr val="bg1"/>
                </a:solidFill>
              </a:rPr>
              <a:t>, my fellow prisoner in Christ Jesus, sends you greetings. </a:t>
            </a:r>
            <a:r>
              <a:rPr lang="en-GB" baseline="30000" dirty="0">
                <a:solidFill>
                  <a:schemeClr val="bg1"/>
                </a:solidFill>
              </a:rPr>
              <a:t>24 </a:t>
            </a:r>
            <a:r>
              <a:rPr lang="en-GB" dirty="0">
                <a:solidFill>
                  <a:schemeClr val="bg1"/>
                </a:solidFill>
              </a:rPr>
              <a:t>And so do Mark, Aristarchus, Demas and Luke, my fellow workers </a:t>
            </a:r>
            <a:br>
              <a:rPr lang="en-GB" dirty="0">
                <a:solidFill>
                  <a:schemeClr val="bg1"/>
                </a:solidFill>
              </a:rPr>
            </a:br>
            <a:r>
              <a:rPr lang="en-GB" dirty="0">
                <a:solidFill>
                  <a:schemeClr val="bg1"/>
                </a:solidFill>
              </a:rPr>
              <a:t>– Philemon 1v24</a:t>
            </a:r>
          </a:p>
        </p:txBody>
      </p:sp>
    </p:spTree>
    <p:extLst>
      <p:ext uri="{BB962C8B-B14F-4D97-AF65-F5344CB8AC3E}">
        <p14:creationId xmlns:p14="http://schemas.microsoft.com/office/powerpoint/2010/main" val="14330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FD37E-699A-4CC5-9146-B5BDCEFECB60}"/>
              </a:ext>
            </a:extLst>
          </p:cNvPr>
          <p:cNvSpPr>
            <a:spLocks noGrp="1"/>
          </p:cNvSpPr>
          <p:nvPr>
            <p:ph type="title"/>
          </p:nvPr>
        </p:nvSpPr>
        <p:spPr/>
        <p:txBody>
          <a:bodyPr/>
          <a:lstStyle/>
          <a:p>
            <a:r>
              <a:rPr lang="en-GB" dirty="0">
                <a:solidFill>
                  <a:schemeClr val="bg1"/>
                </a:solidFill>
                <a:latin typeface="Rockwell Extra Bold" panose="020B0604020202020204" pitchFamily="18" charset="0"/>
              </a:rPr>
              <a:t>Once upon a Time… Luke 1:1-4</a:t>
            </a:r>
          </a:p>
        </p:txBody>
      </p:sp>
      <p:sp>
        <p:nvSpPr>
          <p:cNvPr id="3" name="Content Placeholder 2">
            <a:extLst>
              <a:ext uri="{FF2B5EF4-FFF2-40B4-BE49-F238E27FC236}">
                <a16:creationId xmlns:a16="http://schemas.microsoft.com/office/drawing/2014/main" id="{0ABC7F2C-EA96-4540-9FAB-9280EA77566A}"/>
              </a:ext>
            </a:extLst>
          </p:cNvPr>
          <p:cNvSpPr>
            <a:spLocks noGrp="1"/>
          </p:cNvSpPr>
          <p:nvPr>
            <p:ph idx="1"/>
          </p:nvPr>
        </p:nvSpPr>
        <p:spPr>
          <a:xfrm>
            <a:off x="628650" y="2226469"/>
            <a:ext cx="5987871" cy="3263504"/>
          </a:xfrm>
        </p:spPr>
        <p:txBody>
          <a:bodyPr/>
          <a:lstStyle/>
          <a:p>
            <a:r>
              <a:rPr lang="en-GB" dirty="0">
                <a:solidFill>
                  <a:schemeClr val="bg1"/>
                </a:solidFill>
              </a:rPr>
              <a:t>Many have undertaken to draw up an account of the things that have been fulfilled among us, just as they were handed down to us by those who from the first were eyewitnesses and servants of the word. With this in mind, since I myself have carefully investigated everything from the beginning, I too decided to write an orderly account for you, most excellent </a:t>
            </a:r>
            <a:r>
              <a:rPr lang="en-GB" dirty="0" err="1">
                <a:solidFill>
                  <a:schemeClr val="bg1"/>
                </a:solidFill>
              </a:rPr>
              <a:t>Theophilus</a:t>
            </a:r>
            <a:r>
              <a:rPr lang="en-GB" dirty="0">
                <a:solidFill>
                  <a:schemeClr val="bg1"/>
                </a:solidFill>
              </a:rPr>
              <a:t>, </a:t>
            </a:r>
            <a:r>
              <a:rPr lang="en-GB" dirty="0">
                <a:solidFill>
                  <a:schemeClr val="accent1">
                    <a:lumMod val="75000"/>
                  </a:schemeClr>
                </a:solidFill>
              </a:rPr>
              <a:t>so that you may know the certainty of the things you have been taught.</a:t>
            </a:r>
          </a:p>
          <a:p>
            <a:endParaRPr lang="en-GB" dirty="0"/>
          </a:p>
        </p:txBody>
      </p:sp>
    </p:spTree>
    <p:extLst>
      <p:ext uri="{BB962C8B-B14F-4D97-AF65-F5344CB8AC3E}">
        <p14:creationId xmlns:p14="http://schemas.microsoft.com/office/powerpoint/2010/main" val="3570442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FD37E-699A-4CC5-9146-B5BDCEFECB60}"/>
              </a:ext>
            </a:extLst>
          </p:cNvPr>
          <p:cNvSpPr>
            <a:spLocks noGrp="1"/>
          </p:cNvSpPr>
          <p:nvPr>
            <p:ph type="title"/>
          </p:nvPr>
        </p:nvSpPr>
        <p:spPr/>
        <p:txBody>
          <a:bodyPr/>
          <a:lstStyle/>
          <a:p>
            <a:r>
              <a:rPr lang="en-GB" dirty="0">
                <a:solidFill>
                  <a:schemeClr val="bg1"/>
                </a:solidFill>
                <a:latin typeface="Rockwell Extra Bold" panose="020B0604020202020204" pitchFamily="18" charset="0"/>
              </a:rPr>
              <a:t>Once upon a Time… Luke 1:1-4</a:t>
            </a:r>
          </a:p>
        </p:txBody>
      </p:sp>
      <p:sp>
        <p:nvSpPr>
          <p:cNvPr id="3" name="Content Placeholder 2">
            <a:extLst>
              <a:ext uri="{FF2B5EF4-FFF2-40B4-BE49-F238E27FC236}">
                <a16:creationId xmlns:a16="http://schemas.microsoft.com/office/drawing/2014/main" id="{0ABC7F2C-EA96-4540-9FAB-9280EA77566A}"/>
              </a:ext>
            </a:extLst>
          </p:cNvPr>
          <p:cNvSpPr>
            <a:spLocks noGrp="1"/>
          </p:cNvSpPr>
          <p:nvPr>
            <p:ph idx="1"/>
          </p:nvPr>
        </p:nvSpPr>
        <p:spPr>
          <a:xfrm>
            <a:off x="628650" y="2226469"/>
            <a:ext cx="5987871" cy="3263504"/>
          </a:xfrm>
        </p:spPr>
        <p:txBody>
          <a:bodyPr/>
          <a:lstStyle/>
          <a:p>
            <a:r>
              <a:rPr lang="en-GB" dirty="0">
                <a:solidFill>
                  <a:schemeClr val="bg1"/>
                </a:solidFill>
              </a:rPr>
              <a:t>For we did not follow cleverly devised stories when we told you about the coming of our Lord Jesus Christ in power, but we were eye-witnesses of his majesty. </a:t>
            </a:r>
            <a:r>
              <a:rPr lang="en-GB" baseline="30000" dirty="0">
                <a:solidFill>
                  <a:schemeClr val="bg1"/>
                </a:solidFill>
              </a:rPr>
              <a:t>17 </a:t>
            </a:r>
            <a:r>
              <a:rPr lang="en-GB" dirty="0">
                <a:solidFill>
                  <a:schemeClr val="bg1"/>
                </a:solidFill>
              </a:rPr>
              <a:t>He received honour and glory from God the Father when the voice came to him from the Majestic Glory, saying, ‘This is my Son, whom I love; with him I am well pleased.’</a:t>
            </a:r>
            <a:r>
              <a:rPr lang="en-GB" baseline="30000" dirty="0">
                <a:solidFill>
                  <a:schemeClr val="bg1"/>
                </a:solidFill>
              </a:rPr>
              <a:t>[</a:t>
            </a:r>
            <a:r>
              <a:rPr lang="en-GB" baseline="30000" dirty="0">
                <a:solidFill>
                  <a:schemeClr val="bg1"/>
                </a:solidFill>
                <a:hlinkClick r:id="rId2" tooltip="See footnote b"/>
              </a:rPr>
              <a:t>b</a:t>
            </a:r>
            <a:r>
              <a:rPr lang="en-GB" baseline="30000" dirty="0">
                <a:solidFill>
                  <a:schemeClr val="bg1"/>
                </a:solidFill>
              </a:rPr>
              <a:t>]</a:t>
            </a:r>
            <a:r>
              <a:rPr lang="en-GB" dirty="0">
                <a:solidFill>
                  <a:schemeClr val="bg1"/>
                </a:solidFill>
              </a:rPr>
              <a:t> </a:t>
            </a:r>
            <a:r>
              <a:rPr lang="en-GB" baseline="30000" dirty="0">
                <a:solidFill>
                  <a:schemeClr val="bg1"/>
                </a:solidFill>
              </a:rPr>
              <a:t>18 </a:t>
            </a:r>
            <a:r>
              <a:rPr lang="en-GB" dirty="0">
                <a:solidFill>
                  <a:schemeClr val="bg1"/>
                </a:solidFill>
              </a:rPr>
              <a:t>We ourselves heard this voice that came from heaven when we were with him on the sacred mountain.</a:t>
            </a:r>
            <a:br>
              <a:rPr lang="en-GB" dirty="0">
                <a:solidFill>
                  <a:schemeClr val="bg1"/>
                </a:solidFill>
              </a:rPr>
            </a:br>
            <a:r>
              <a:rPr lang="en-GB" dirty="0">
                <a:solidFill>
                  <a:schemeClr val="bg1"/>
                </a:solidFill>
              </a:rPr>
              <a:t>- 2 Peter 1v16-18</a:t>
            </a:r>
          </a:p>
        </p:txBody>
      </p:sp>
    </p:spTree>
    <p:extLst>
      <p:ext uri="{BB962C8B-B14F-4D97-AF65-F5344CB8AC3E}">
        <p14:creationId xmlns:p14="http://schemas.microsoft.com/office/powerpoint/2010/main" val="2598492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FD37E-699A-4CC5-9146-B5BDCEFECB60}"/>
              </a:ext>
            </a:extLst>
          </p:cNvPr>
          <p:cNvSpPr>
            <a:spLocks noGrp="1"/>
          </p:cNvSpPr>
          <p:nvPr>
            <p:ph type="title"/>
          </p:nvPr>
        </p:nvSpPr>
        <p:spPr/>
        <p:txBody>
          <a:bodyPr/>
          <a:lstStyle/>
          <a:p>
            <a:r>
              <a:rPr lang="en-GB" dirty="0">
                <a:solidFill>
                  <a:schemeClr val="bg1"/>
                </a:solidFill>
                <a:latin typeface="Rockwell Extra Bold" panose="020B0604020202020204" pitchFamily="18" charset="0"/>
              </a:rPr>
              <a:t>Once upon a Time… Luke 1:1-4</a:t>
            </a:r>
          </a:p>
        </p:txBody>
      </p:sp>
      <p:sp>
        <p:nvSpPr>
          <p:cNvPr id="3" name="Content Placeholder 2">
            <a:extLst>
              <a:ext uri="{FF2B5EF4-FFF2-40B4-BE49-F238E27FC236}">
                <a16:creationId xmlns:a16="http://schemas.microsoft.com/office/drawing/2014/main" id="{0ABC7F2C-EA96-4540-9FAB-9280EA77566A}"/>
              </a:ext>
            </a:extLst>
          </p:cNvPr>
          <p:cNvSpPr>
            <a:spLocks noGrp="1"/>
          </p:cNvSpPr>
          <p:nvPr>
            <p:ph idx="1"/>
          </p:nvPr>
        </p:nvSpPr>
        <p:spPr>
          <a:xfrm>
            <a:off x="628650" y="2226469"/>
            <a:ext cx="5987871" cy="3263504"/>
          </a:xfrm>
        </p:spPr>
        <p:txBody>
          <a:bodyPr>
            <a:normAutofit/>
          </a:bodyPr>
          <a:lstStyle/>
          <a:p>
            <a:r>
              <a:rPr lang="en-GB" dirty="0">
                <a:solidFill>
                  <a:schemeClr val="bg1"/>
                </a:solidFill>
              </a:rPr>
              <a:t>That which was from the beginning, which we have heard, which we have seen with our eyes, which we have looked at and our hands have touched – this we proclaim concerning the Word of life. </a:t>
            </a:r>
            <a:r>
              <a:rPr lang="en-GB" baseline="30000" dirty="0">
                <a:solidFill>
                  <a:schemeClr val="bg1"/>
                </a:solidFill>
              </a:rPr>
              <a:t>2 </a:t>
            </a:r>
            <a:r>
              <a:rPr lang="en-GB" dirty="0">
                <a:solidFill>
                  <a:schemeClr val="bg1"/>
                </a:solidFill>
              </a:rPr>
              <a:t>The life appeared; we have seen it and testify to it, and we proclaim to you the eternal life, which was with the Father and has appeared to us. </a:t>
            </a:r>
            <a:r>
              <a:rPr lang="en-GB" baseline="30000" dirty="0">
                <a:solidFill>
                  <a:schemeClr val="bg1"/>
                </a:solidFill>
              </a:rPr>
              <a:t>3 </a:t>
            </a:r>
            <a:r>
              <a:rPr lang="en-GB" dirty="0">
                <a:solidFill>
                  <a:schemeClr val="bg1"/>
                </a:solidFill>
              </a:rPr>
              <a:t>We proclaim to you what we have seen and heard, so that you also may have fellowship with us. </a:t>
            </a:r>
            <a:br>
              <a:rPr lang="en-GB" dirty="0">
                <a:solidFill>
                  <a:schemeClr val="bg1"/>
                </a:solidFill>
              </a:rPr>
            </a:br>
            <a:r>
              <a:rPr lang="en-GB" dirty="0">
                <a:solidFill>
                  <a:schemeClr val="bg1"/>
                </a:solidFill>
              </a:rPr>
              <a:t>- 1 John 1v1-3</a:t>
            </a:r>
          </a:p>
        </p:txBody>
      </p:sp>
    </p:spTree>
    <p:extLst>
      <p:ext uri="{BB962C8B-B14F-4D97-AF65-F5344CB8AC3E}">
        <p14:creationId xmlns:p14="http://schemas.microsoft.com/office/powerpoint/2010/main" val="3881030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FD37E-699A-4CC5-9146-B5BDCEFECB60}"/>
              </a:ext>
            </a:extLst>
          </p:cNvPr>
          <p:cNvSpPr>
            <a:spLocks noGrp="1"/>
          </p:cNvSpPr>
          <p:nvPr>
            <p:ph type="title"/>
          </p:nvPr>
        </p:nvSpPr>
        <p:spPr/>
        <p:txBody>
          <a:bodyPr/>
          <a:lstStyle/>
          <a:p>
            <a:r>
              <a:rPr lang="en-GB" dirty="0">
                <a:solidFill>
                  <a:schemeClr val="bg1"/>
                </a:solidFill>
                <a:latin typeface="Rockwell Extra Bold" panose="020B0604020202020204" pitchFamily="18" charset="0"/>
              </a:rPr>
              <a:t>Once upon a Time… Luke 1:1-4</a:t>
            </a:r>
          </a:p>
        </p:txBody>
      </p:sp>
      <p:sp>
        <p:nvSpPr>
          <p:cNvPr id="3" name="Content Placeholder 2">
            <a:extLst>
              <a:ext uri="{FF2B5EF4-FFF2-40B4-BE49-F238E27FC236}">
                <a16:creationId xmlns:a16="http://schemas.microsoft.com/office/drawing/2014/main" id="{0ABC7F2C-EA96-4540-9FAB-9280EA77566A}"/>
              </a:ext>
            </a:extLst>
          </p:cNvPr>
          <p:cNvSpPr>
            <a:spLocks noGrp="1"/>
          </p:cNvSpPr>
          <p:nvPr>
            <p:ph idx="1"/>
          </p:nvPr>
        </p:nvSpPr>
        <p:spPr>
          <a:xfrm>
            <a:off x="628650" y="2226469"/>
            <a:ext cx="5987871" cy="3263504"/>
          </a:xfrm>
        </p:spPr>
        <p:txBody>
          <a:bodyPr>
            <a:normAutofit fontScale="92500" lnSpcReduction="20000"/>
          </a:bodyPr>
          <a:lstStyle/>
          <a:p>
            <a:r>
              <a:rPr lang="en-GB" dirty="0">
                <a:solidFill>
                  <a:schemeClr val="bg1"/>
                </a:solidFill>
              </a:rPr>
              <a:t>1v5 </a:t>
            </a:r>
            <a:r>
              <a:rPr lang="en-GB" baseline="30000" dirty="0">
                <a:solidFill>
                  <a:schemeClr val="bg1"/>
                </a:solidFill>
              </a:rPr>
              <a:t> </a:t>
            </a:r>
            <a:r>
              <a:rPr lang="en-GB" dirty="0">
                <a:solidFill>
                  <a:schemeClr val="bg1"/>
                </a:solidFill>
              </a:rPr>
              <a:t>In the time of Herod king of Judea there was a priest named Zechariah,</a:t>
            </a:r>
          </a:p>
          <a:p>
            <a:r>
              <a:rPr lang="en-GB" dirty="0">
                <a:solidFill>
                  <a:schemeClr val="bg1"/>
                </a:solidFill>
              </a:rPr>
              <a:t>2v1-2 In those days Caesar Augustus issued a decree that a census should be taken of the entire Roman world. </a:t>
            </a:r>
            <a:r>
              <a:rPr lang="en-GB" baseline="30000" dirty="0">
                <a:solidFill>
                  <a:schemeClr val="bg1"/>
                </a:solidFill>
              </a:rPr>
              <a:t>2 </a:t>
            </a:r>
            <a:r>
              <a:rPr lang="en-GB" dirty="0">
                <a:solidFill>
                  <a:schemeClr val="bg1"/>
                </a:solidFill>
              </a:rPr>
              <a:t>(This was the first census that took place while</a:t>
            </a:r>
            <a:r>
              <a:rPr lang="en-GB" baseline="30000" dirty="0">
                <a:solidFill>
                  <a:schemeClr val="bg1"/>
                </a:solidFill>
              </a:rPr>
              <a:t>[</a:t>
            </a:r>
            <a:r>
              <a:rPr lang="en-GB" baseline="30000" dirty="0">
                <a:solidFill>
                  <a:schemeClr val="bg1"/>
                </a:solidFill>
                <a:hlinkClick r:id="rId2" tooltip="See footnote a"/>
              </a:rPr>
              <a:t>a</a:t>
            </a:r>
            <a:r>
              <a:rPr lang="en-GB" baseline="30000" dirty="0">
                <a:solidFill>
                  <a:schemeClr val="bg1"/>
                </a:solidFill>
              </a:rPr>
              <a:t>]</a:t>
            </a:r>
            <a:r>
              <a:rPr lang="en-GB" dirty="0">
                <a:solidFill>
                  <a:schemeClr val="bg1"/>
                </a:solidFill>
              </a:rPr>
              <a:t> </a:t>
            </a:r>
            <a:r>
              <a:rPr lang="en-GB" dirty="0" err="1">
                <a:solidFill>
                  <a:schemeClr val="bg1"/>
                </a:solidFill>
              </a:rPr>
              <a:t>Quirinius</a:t>
            </a:r>
            <a:r>
              <a:rPr lang="en-GB" dirty="0">
                <a:solidFill>
                  <a:schemeClr val="bg1"/>
                </a:solidFill>
              </a:rPr>
              <a:t> was governor of Syria.)</a:t>
            </a:r>
          </a:p>
          <a:p>
            <a:r>
              <a:rPr lang="en-GB" dirty="0">
                <a:solidFill>
                  <a:schemeClr val="bg1"/>
                </a:solidFill>
              </a:rPr>
              <a:t>3v1-2 In the fifteenth year of the reign of Tiberius Caesar – when Pontius Pilate was governor of Judea, Herod tetrarch of Galilee, his brother Philip tetrarch of </a:t>
            </a:r>
            <a:r>
              <a:rPr lang="en-GB" dirty="0" err="1">
                <a:solidFill>
                  <a:schemeClr val="bg1"/>
                </a:solidFill>
              </a:rPr>
              <a:t>Iturea</a:t>
            </a:r>
            <a:r>
              <a:rPr lang="en-GB" dirty="0">
                <a:solidFill>
                  <a:schemeClr val="bg1"/>
                </a:solidFill>
              </a:rPr>
              <a:t> and </a:t>
            </a:r>
            <a:r>
              <a:rPr lang="en-GB" dirty="0" err="1">
                <a:solidFill>
                  <a:schemeClr val="bg1"/>
                </a:solidFill>
              </a:rPr>
              <a:t>Traconitis</a:t>
            </a:r>
            <a:r>
              <a:rPr lang="en-GB" dirty="0">
                <a:solidFill>
                  <a:schemeClr val="bg1"/>
                </a:solidFill>
              </a:rPr>
              <a:t>, and </a:t>
            </a:r>
            <a:r>
              <a:rPr lang="en-GB" dirty="0" err="1">
                <a:solidFill>
                  <a:schemeClr val="bg1"/>
                </a:solidFill>
              </a:rPr>
              <a:t>Lysanias</a:t>
            </a:r>
            <a:r>
              <a:rPr lang="en-GB" dirty="0">
                <a:solidFill>
                  <a:schemeClr val="bg1"/>
                </a:solidFill>
              </a:rPr>
              <a:t> tetrarch of Abilene – </a:t>
            </a:r>
            <a:r>
              <a:rPr lang="en-GB" baseline="30000" dirty="0">
                <a:solidFill>
                  <a:schemeClr val="bg1"/>
                </a:solidFill>
              </a:rPr>
              <a:t>2 </a:t>
            </a:r>
            <a:r>
              <a:rPr lang="en-GB" dirty="0">
                <a:solidFill>
                  <a:schemeClr val="bg1"/>
                </a:solidFill>
              </a:rPr>
              <a:t>during the high-priesthood of </a:t>
            </a:r>
            <a:r>
              <a:rPr lang="en-GB" dirty="0" err="1">
                <a:solidFill>
                  <a:schemeClr val="bg1"/>
                </a:solidFill>
              </a:rPr>
              <a:t>Annas</a:t>
            </a:r>
            <a:r>
              <a:rPr lang="en-GB" dirty="0">
                <a:solidFill>
                  <a:schemeClr val="bg1"/>
                </a:solidFill>
              </a:rPr>
              <a:t> and Caiaphas, the word of God came to John son of Zechariah in the wilderness. </a:t>
            </a:r>
          </a:p>
          <a:p>
            <a:endParaRPr lang="en-GB" dirty="0"/>
          </a:p>
        </p:txBody>
      </p:sp>
    </p:spTree>
    <p:extLst>
      <p:ext uri="{BB962C8B-B14F-4D97-AF65-F5344CB8AC3E}">
        <p14:creationId xmlns:p14="http://schemas.microsoft.com/office/powerpoint/2010/main" val="2524078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564</Words>
  <Application>Microsoft Office PowerPoint</Application>
  <PresentationFormat>On-screen Show (4:3)</PresentationFormat>
  <Paragraphs>29</Paragraphs>
  <Slides>14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Calibri Light</vt:lpstr>
      <vt:lpstr>Rockwell Extra Bold</vt:lpstr>
      <vt:lpstr>3_Office Theme</vt:lpstr>
      <vt:lpstr>PowerPoint Presentation</vt:lpstr>
      <vt:lpstr>Once upon a Time… Luke 1:1-4</vt:lpstr>
      <vt:lpstr>Once upon a Time… Luke 1:1-4</vt:lpstr>
      <vt:lpstr>Once upon a Time… Luke 1:1-4</vt:lpstr>
      <vt:lpstr>Once upon a Time… Luke 1:1-4</vt:lpstr>
      <vt:lpstr>Once upon a Time… Luke 1:1-4</vt:lpstr>
      <vt:lpstr>Once upon a Time… Luke 1:1-4</vt:lpstr>
      <vt:lpstr>Once upon a Time… Luke 1:1-4</vt:lpstr>
      <vt:lpstr>Once upon a Time… Luke 1:1-4</vt:lpstr>
      <vt:lpstr>Once upon a Time… Luke 1:1-4</vt:lpstr>
      <vt:lpstr>Once upon a Time… Luke 1:1-4</vt:lpstr>
      <vt:lpstr>Once upon a Time… Luke 1:1-4</vt:lpstr>
      <vt:lpstr>Once upon a Time… Luke 1:1-4</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Ewan Wilson</dc:creator>
  <cp:lastModifiedBy>Ewan Wilson</cp:lastModifiedBy>
  <cp:revision>1</cp:revision>
  <dcterms:created xsi:type="dcterms:W3CDTF">2018-12-03T10:48:39Z</dcterms:created>
  <dcterms:modified xsi:type="dcterms:W3CDTF">2018-12-03T10:49:21Z</dcterms:modified>
</cp:coreProperties>
</file>