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4016" r:id="rId3"/>
    <p:sldId id="258" r:id="rId4"/>
    <p:sldId id="259" r:id="rId5"/>
    <p:sldId id="261" r:id="rId6"/>
    <p:sldId id="262" r:id="rId7"/>
    <p:sldId id="4017" r:id="rId8"/>
    <p:sldId id="263" r:id="rId9"/>
    <p:sldId id="4018" r:id="rId10"/>
    <p:sldId id="4019" r:id="rId11"/>
    <p:sldId id="266" r:id="rId12"/>
    <p:sldId id="4020" r:id="rId13"/>
    <p:sldId id="4021" r:id="rId14"/>
    <p:sldId id="4022" r:id="rId15"/>
    <p:sldId id="402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sign on a dirt road&#10;&#10;Description automatically generated">
            <a:extLst>
              <a:ext uri="{FF2B5EF4-FFF2-40B4-BE49-F238E27FC236}">
                <a16:creationId xmlns:a16="http://schemas.microsoft.com/office/drawing/2014/main" id="{A4D4B378-221A-419F-9653-81C3F2040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"/>
            <a:ext cx="9144000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C474-E30F-4205-8EBD-58A68239461F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27E5-8717-4553-9888-4CE0AE5A5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dirt road&#10;&#10;Description automatically generated">
            <a:extLst>
              <a:ext uri="{FF2B5EF4-FFF2-40B4-BE49-F238E27FC236}">
                <a16:creationId xmlns:a16="http://schemas.microsoft.com/office/drawing/2014/main" id="{66397246-9F02-4CE7-A45B-FE1DD6EA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"/>
            <a:ext cx="9144000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Two pictures: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Oil: Unity is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sacred, precious, fragrant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Dew: Unity is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supernatural, brings life</a:t>
            </a: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90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right,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sacred, precious, fragrant, supernatural, life bringing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found only in Zion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8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right,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sacred, precious, fragrant, supernatural, life bringing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found only in Zion: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Christ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0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right,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sacred, precious, fragrant, supernatural, life bringing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found only 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Christ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Jesus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defines our unity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Jesus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prays for our unity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Jesus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empowers us for unity</a:t>
            </a:r>
          </a:p>
          <a:p>
            <a:pPr marL="1028700" marR="0" lvl="1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As a prisoner for the Lord, then, I urge you to live a life worthy of the calling you have received.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Be completely humble and gentle; be patient, bearing with one another in love.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Make every effort to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keep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 unity of the Spirit through the bond of peace.”								(Ephesians 4:1-3)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2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right,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sacred, precious, fragrant, supernatural, life bringing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is found only 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Christ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So,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Praise the LORD,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…! (Ps. 134)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Introduction – when is church best?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How good and pleasant it is when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brothers live together in unity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(v.1)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Pause: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What is unity?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What does it look like?</a:t>
            </a:r>
          </a:p>
        </p:txBody>
      </p:sp>
    </p:spTree>
    <p:extLst>
      <p:ext uri="{BB962C8B-B14F-4D97-AF65-F5344CB8AC3E}">
        <p14:creationId xmlns:p14="http://schemas.microsoft.com/office/powerpoint/2010/main" val="31913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Introduction – when is church best?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How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good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and pleasant it is when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brothers live together in unity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(v.1)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22218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Introduction – when is church best?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How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good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and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pleasant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it is when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brothers live together in unity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(v.1)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45100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Two pictures: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Oil running down the beard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Dew on Mt Hermon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8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1682044"/>
            <a:ext cx="76873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Then the LORD said to Moses,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"Take the following fine spices: 500 shekels of liquid myrrh, half as much (that is, 250 shekels) of fragrant cinnamon, 250 shekels of fragrant cane,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500 shekels of cassia--all according to the sanctuary shekel--and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of olive oil.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Make these into a sacred anointing oil, a fragrant blend, the work of a perfumer. It will be the sacred anointing oil.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Then use it to anoint the Tent of Meeting, the ark of the Testimony…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You shall consecrate them so they will be most holy, and whatever touches them will be holy.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"Anoint Aaron and his sons and consecrate them so they may serve me as priests.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Say to the Israelites, `This is to be my sacred anointing oil for the generations to come.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Do not pour it on men's bodies and do not make any oil with the same formula. It is sacred, and you are to consider it sacred.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										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(Exodus 30:22-33)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80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1682044"/>
            <a:ext cx="76873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Then the LORD said to Moses,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"Take the following fine spices: 500 shekels of liquid myrrh, half as much (that is, 250 shekels) of fragrant cinnamon, 250 shekels of fragrant cane,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500 shekels of cassia--all according to the sanctuary shekel--and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of olive oil.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Make these into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anointing oil, a fragrant blend, the work of a perfumer. It will be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anointing oil.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Then use it to anoint the Tent of Meeting, the ark of the Testimony…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You shall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consecrate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them so they will be most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and whatever touches them will be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"Anoint Aaron and his sons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consecrate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them so they may serve me as priests.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Say to the Israelites, `This is to be my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anointing oil for the generations to come.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Do not pour it on men's bodies and do not make any oil with the same formula. It 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and you are to consider it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										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(Exodus 30:22-33)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0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81BBF-5970-4EF6-B40E-2CC0598A1422}"/>
              </a:ext>
            </a:extLst>
          </p:cNvPr>
          <p:cNvSpPr txBox="1"/>
          <p:nvPr/>
        </p:nvSpPr>
        <p:spPr>
          <a:xfrm>
            <a:off x="728303" y="1035713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When brothers live together in unity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303" y="2060620"/>
            <a:ext cx="7687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Unity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feels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Two pictures: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Oil: Unity is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sacred, precious, fragrant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Dew on Mt Hermon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0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8303" y="2060620"/>
            <a:ext cx="768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46722" y="521494"/>
            <a:ext cx="4450553" cy="5450681"/>
            <a:chOff x="1493044" y="521494"/>
            <a:chExt cx="4450553" cy="5450681"/>
          </a:xfrm>
        </p:grpSpPr>
        <p:sp>
          <p:nvSpPr>
            <p:cNvPr id="7" name="Rectangle 6"/>
            <p:cNvSpPr/>
            <p:nvPr/>
          </p:nvSpPr>
          <p:spPr>
            <a:xfrm>
              <a:off x="1493044" y="521494"/>
              <a:ext cx="2014537" cy="54292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77500" t="8164" r="1875" b="5117"/>
            <a:stretch/>
          </p:blipFill>
          <p:spPr>
            <a:xfrm>
              <a:off x="1550194" y="614362"/>
              <a:ext cx="1885950" cy="52863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29060" y="542925"/>
              <a:ext cx="2014537" cy="54292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7812" t="41914" r="2187" b="23281"/>
            <a:stretch/>
          </p:blipFill>
          <p:spPr>
            <a:xfrm>
              <a:off x="4007643" y="614362"/>
              <a:ext cx="1828801" cy="21216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7500" t="52930" r="1875" b="5117"/>
            <a:stretch/>
          </p:blipFill>
          <p:spPr>
            <a:xfrm>
              <a:off x="3979068" y="2607467"/>
              <a:ext cx="1885950" cy="25574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100513" y="4400551"/>
              <a:ext cx="1643062" cy="642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77500" t="52930" r="1875" b="5117"/>
            <a:stretch/>
          </p:blipFill>
          <p:spPr>
            <a:xfrm>
              <a:off x="3979068" y="3364970"/>
              <a:ext cx="1885950" cy="25574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100513" y="2600325"/>
              <a:ext cx="1643062" cy="779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4797" y="5164930"/>
              <a:ext cx="1643062" cy="628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4557713" y="4693444"/>
              <a:ext cx="64293" cy="5715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64857" y="4636557"/>
              <a:ext cx="5613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Mount Zion</a:t>
              </a: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733756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805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2019-09-01T19:58:04Z</dcterms:created>
  <dcterms:modified xsi:type="dcterms:W3CDTF">2019-09-01T19:58:51Z</dcterms:modified>
</cp:coreProperties>
</file>