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6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25AD-66E9-430E-83F7-34CAC7F7472E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B6F6-A6F9-4996-8855-CC4EBB2AB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49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25AD-66E9-430E-83F7-34CAC7F7472E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B6F6-A6F9-4996-8855-CC4EBB2AB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48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25AD-66E9-430E-83F7-34CAC7F7472E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B6F6-A6F9-4996-8855-CC4EBB2AB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19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25AD-66E9-430E-83F7-34CAC7F7472E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B6F6-A6F9-4996-8855-CC4EBB2AB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22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25AD-66E9-430E-83F7-34CAC7F7472E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B6F6-A6F9-4996-8855-CC4EBB2AB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49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25AD-66E9-430E-83F7-34CAC7F7472E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B6F6-A6F9-4996-8855-CC4EBB2AB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44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25AD-66E9-430E-83F7-34CAC7F7472E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B6F6-A6F9-4996-8855-CC4EBB2AB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2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25AD-66E9-430E-83F7-34CAC7F7472E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B6F6-A6F9-4996-8855-CC4EBB2AB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407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25AD-66E9-430E-83F7-34CAC7F7472E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B6F6-A6F9-4996-8855-CC4EBB2AB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87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25AD-66E9-430E-83F7-34CAC7F7472E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B6F6-A6F9-4996-8855-CC4EBB2AB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93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25AD-66E9-430E-83F7-34CAC7F7472E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B6F6-A6F9-4996-8855-CC4EBB2AB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22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925AD-66E9-430E-83F7-34CAC7F7472E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9B6F6-A6F9-4996-8855-CC4EBB2AB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53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1B2D14F4-2B1C-4E9D-8DA9-F2553CC1A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07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text&#10;&#10;Description automatically generated">
            <a:extLst>
              <a:ext uri="{FF2B5EF4-FFF2-40B4-BE49-F238E27FC236}">
                <a16:creationId xmlns:a16="http://schemas.microsoft.com/office/drawing/2014/main" id="{DE01F0FA-D07E-4654-BCC1-222330D7A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55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10EA8AB-A2B9-47B3-A909-0096799A4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71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ack text&#10;&#10;Description automatically generated">
            <a:extLst>
              <a:ext uri="{FF2B5EF4-FFF2-40B4-BE49-F238E27FC236}">
                <a16:creationId xmlns:a16="http://schemas.microsoft.com/office/drawing/2014/main" id="{CEC7270B-F910-4194-9ABB-41202576D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9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8F7EA669-CCDE-4AC4-94B9-33D0762FE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41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green background&#10;&#10;Description automatically generated">
            <a:extLst>
              <a:ext uri="{FF2B5EF4-FFF2-40B4-BE49-F238E27FC236}">
                <a16:creationId xmlns:a16="http://schemas.microsoft.com/office/drawing/2014/main" id="{73EBC008-8415-430F-A335-00B8622CA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1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CC450E1-6627-4924-9C2E-7D70D791D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56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C0EDC40-E339-463B-A7BD-C825DCE41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57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building, green, photo&#10;&#10;Description automatically generated">
            <a:extLst>
              <a:ext uri="{FF2B5EF4-FFF2-40B4-BE49-F238E27FC236}">
                <a16:creationId xmlns:a16="http://schemas.microsoft.com/office/drawing/2014/main" id="{53CF2401-198C-4042-BE62-2FAB93AF8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7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CF470C7-0056-4898-9730-B275D77CF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4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ilding, blackboard, green&#10;&#10;Description automatically generated">
            <a:extLst>
              <a:ext uri="{FF2B5EF4-FFF2-40B4-BE49-F238E27FC236}">
                <a16:creationId xmlns:a16="http://schemas.microsoft.com/office/drawing/2014/main" id="{10DDCC29-D604-4885-8E95-97E2F77E4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30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board sign on a wall&#10;&#10;Description automatically generated">
            <a:extLst>
              <a:ext uri="{FF2B5EF4-FFF2-40B4-BE49-F238E27FC236}">
                <a16:creationId xmlns:a16="http://schemas.microsoft.com/office/drawing/2014/main" id="{8D5E4A3B-F5BC-4598-9A75-B1F7D7E95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11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gn, sitting, green, white&#10;&#10;Description automatically generated">
            <a:extLst>
              <a:ext uri="{FF2B5EF4-FFF2-40B4-BE49-F238E27FC236}">
                <a16:creationId xmlns:a16="http://schemas.microsoft.com/office/drawing/2014/main" id="{D8F48D52-F2EA-4E0E-BF88-3A3699735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55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C13FB0FB-7E58-498D-A9CA-CEBD166F8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03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2E427CFE-6CE8-4514-B5AB-3BC4FA48E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49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D21DCA08-799B-4424-AB9A-DF40DAF66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15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text&#10;&#10;Description automatically generated">
            <a:extLst>
              <a:ext uri="{FF2B5EF4-FFF2-40B4-BE49-F238E27FC236}">
                <a16:creationId xmlns:a16="http://schemas.microsoft.com/office/drawing/2014/main" id="{61D17187-893E-48E0-BA52-8560B87C8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97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2</cp:revision>
  <dcterms:created xsi:type="dcterms:W3CDTF">2019-10-18T14:37:37Z</dcterms:created>
  <dcterms:modified xsi:type="dcterms:W3CDTF">2019-10-20T13:15:03Z</dcterms:modified>
</cp:coreProperties>
</file>