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0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8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8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4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2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1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7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5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4762-D453-4EF9-8BA5-76AD7721E0D5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EAE1-6321-4B48-B846-7172B4DB7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CFC79EE-F7F0-49D4-9FC1-D8608BFD1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green, blackboard&#10;&#10;Description automatically generated">
            <a:extLst>
              <a:ext uri="{FF2B5EF4-FFF2-40B4-BE49-F238E27FC236}">
                <a16:creationId xmlns:a16="http://schemas.microsoft.com/office/drawing/2014/main" id="{1E931B02-2B3A-465E-B07E-9B8AA984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0C97E2F-9EC2-4AB5-91A1-648185C57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, photo, green&#10;&#10;Description automatically generated">
            <a:extLst>
              <a:ext uri="{FF2B5EF4-FFF2-40B4-BE49-F238E27FC236}">
                <a16:creationId xmlns:a16="http://schemas.microsoft.com/office/drawing/2014/main" id="{60A39813-E9B9-4E26-A5CF-32CABC9D6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blackboard, green&#10;&#10;Description automatically generated">
            <a:extLst>
              <a:ext uri="{FF2B5EF4-FFF2-40B4-BE49-F238E27FC236}">
                <a16:creationId xmlns:a16="http://schemas.microsoft.com/office/drawing/2014/main" id="{7B0B8059-1468-4997-9C36-EB1229AA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83FBE3D-886B-4D47-BAF8-2E3A8BB5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, green, sign&#10;&#10;Description automatically generated">
            <a:extLst>
              <a:ext uri="{FF2B5EF4-FFF2-40B4-BE49-F238E27FC236}">
                <a16:creationId xmlns:a16="http://schemas.microsoft.com/office/drawing/2014/main" id="{1EEAB129-291B-4E38-9DF4-090367E91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automatically generated">
            <a:extLst>
              <a:ext uri="{FF2B5EF4-FFF2-40B4-BE49-F238E27FC236}">
                <a16:creationId xmlns:a16="http://schemas.microsoft.com/office/drawing/2014/main" id="{DA2CFC3E-674E-44BF-9426-1874EC43C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8117242-3319-4DCE-8629-D35FE4592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2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painted, sign, sitting&#10;&#10;Description automatically generated">
            <a:extLst>
              <a:ext uri="{FF2B5EF4-FFF2-40B4-BE49-F238E27FC236}">
                <a16:creationId xmlns:a16="http://schemas.microsoft.com/office/drawing/2014/main" id="{82EE13E9-35A5-479C-9A75-0D621E118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459408E-7523-49C5-A2C3-47B6975C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8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56D7B0D-27BF-410D-8128-62098A50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9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blackboard, green&#10;&#10;Description automatically generated">
            <a:extLst>
              <a:ext uri="{FF2B5EF4-FFF2-40B4-BE49-F238E27FC236}">
                <a16:creationId xmlns:a16="http://schemas.microsoft.com/office/drawing/2014/main" id="{4AFE582C-0E80-4FDB-A987-99650AF7E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1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2019-11-17T14:15:27Z</dcterms:created>
  <dcterms:modified xsi:type="dcterms:W3CDTF">2019-11-17T14:19:38Z</dcterms:modified>
</cp:coreProperties>
</file>