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4" r:id="rId2"/>
    <p:sldId id="265" r:id="rId3"/>
    <p:sldId id="266" r:id="rId4"/>
    <p:sldId id="267" r:id="rId5"/>
    <p:sldId id="268" r:id="rId6"/>
    <p:sldId id="269" r:id="rId7"/>
    <p:sldId id="270" r:id="rId8"/>
    <p:sldId id="271" r:id="rId9"/>
    <p:sldId id="272" r:id="rId10"/>
    <p:sldId id="273" r:id="rId11"/>
    <p:sldId id="274" r:id="rId12"/>
    <p:sldId id="275" r:id="rId13"/>
    <p:sldId id="277" r:id="rId14"/>
    <p:sldId id="279" r:id="rId15"/>
    <p:sldId id="280" r:id="rId16"/>
    <p:sldId id="278" r:id="rId17"/>
    <p:sldId id="281" r:id="rId1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14" autoAdjust="0"/>
    <p:restoredTop sz="94660"/>
  </p:normalViewPr>
  <p:slideViewPr>
    <p:cSldViewPr snapToGrid="0">
      <p:cViewPr varScale="1">
        <p:scale>
          <a:sx n="91" d="100"/>
          <a:sy n="91" d="100"/>
        </p:scale>
        <p:origin x="48" y="4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F67E0D-B4D4-462C-BFED-6BBE3A54BF16}" type="datetimeFigureOut">
              <a:rPr lang="en-GB" smtClean="0"/>
              <a:t>07/02/2020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FDF821-35E7-4715-9A22-6EDE5162726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34334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F67E0D-B4D4-462C-BFED-6BBE3A54BF16}" type="datetimeFigureOut">
              <a:rPr lang="en-GB" smtClean="0"/>
              <a:t>07/02/2020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FDF821-35E7-4715-9A22-6EDE5162726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758582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F67E0D-B4D4-462C-BFED-6BBE3A54BF16}" type="datetimeFigureOut">
              <a:rPr lang="en-GB" smtClean="0"/>
              <a:t>07/02/2020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FDF821-35E7-4715-9A22-6EDE5162726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606909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F67E0D-B4D4-462C-BFED-6BBE3A54BF16}" type="datetimeFigureOut">
              <a:rPr lang="en-GB" smtClean="0"/>
              <a:t>07/02/2020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FDF821-35E7-4715-9A22-6EDE5162726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255897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F67E0D-B4D4-462C-BFED-6BBE3A54BF16}" type="datetimeFigureOut">
              <a:rPr lang="en-GB" smtClean="0"/>
              <a:t>07/02/2020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FDF821-35E7-4715-9A22-6EDE5162726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856848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F67E0D-B4D4-462C-BFED-6BBE3A54BF16}" type="datetimeFigureOut">
              <a:rPr lang="en-GB" smtClean="0"/>
              <a:t>07/02/2020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FDF821-35E7-4715-9A22-6EDE5162726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043700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F67E0D-B4D4-462C-BFED-6BBE3A54BF16}" type="datetimeFigureOut">
              <a:rPr lang="en-GB" smtClean="0"/>
              <a:t>07/02/2020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FDF821-35E7-4715-9A22-6EDE5162726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03240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F67E0D-B4D4-462C-BFED-6BBE3A54BF16}" type="datetimeFigureOut">
              <a:rPr lang="en-GB" smtClean="0"/>
              <a:t>07/02/2020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FDF821-35E7-4715-9A22-6EDE5162726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709424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F67E0D-B4D4-462C-BFED-6BBE3A54BF16}" type="datetimeFigureOut">
              <a:rPr lang="en-GB" smtClean="0"/>
              <a:t>07/02/2020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FDF821-35E7-4715-9A22-6EDE5162726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612600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F67E0D-B4D4-462C-BFED-6BBE3A54BF16}" type="datetimeFigureOut">
              <a:rPr lang="en-GB" smtClean="0"/>
              <a:t>07/02/2020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FDF821-35E7-4715-9A22-6EDE5162726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68413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F67E0D-B4D4-462C-BFED-6BBE3A54BF16}" type="datetimeFigureOut">
              <a:rPr lang="en-GB" smtClean="0"/>
              <a:t>07/02/2020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FDF821-35E7-4715-9A22-6EDE5162726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343733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F67E0D-B4D4-462C-BFED-6BBE3A54BF16}" type="datetimeFigureOut">
              <a:rPr lang="en-GB" smtClean="0"/>
              <a:t>07/02/2020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FDF821-35E7-4715-9A22-6EDE5162726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059257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water, shirt&#10;&#10;Description automatically generated">
            <a:extLst>
              <a:ext uri="{FF2B5EF4-FFF2-40B4-BE49-F238E27FC236}">
                <a16:creationId xmlns:a16="http://schemas.microsoft.com/office/drawing/2014/main" id="{CBDACB2C-72AC-4AD1-ADC6-BF22DD6C5B0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234255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close up of a sign&#10;&#10;Description automatically generated">
            <a:extLst>
              <a:ext uri="{FF2B5EF4-FFF2-40B4-BE49-F238E27FC236}">
                <a16:creationId xmlns:a16="http://schemas.microsoft.com/office/drawing/2014/main" id="{37DE448B-131B-4F68-B55C-4CE206B9C95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007862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close up of a sign&#10;&#10;Description automatically generated">
            <a:extLst>
              <a:ext uri="{FF2B5EF4-FFF2-40B4-BE49-F238E27FC236}">
                <a16:creationId xmlns:a16="http://schemas.microsoft.com/office/drawing/2014/main" id="{9D01E37B-62FA-452A-8306-A55E2D439C3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733755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picture containing water&#10;&#10;Description automatically generated">
            <a:extLst>
              <a:ext uri="{FF2B5EF4-FFF2-40B4-BE49-F238E27FC236}">
                <a16:creationId xmlns:a16="http://schemas.microsoft.com/office/drawing/2014/main" id="{FFB7263E-B904-4E1B-8A05-925C4AE4E82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125881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 up of text on a white surface&#10;&#10;Description automatically generated">
            <a:extLst>
              <a:ext uri="{FF2B5EF4-FFF2-40B4-BE49-F238E27FC236}">
                <a16:creationId xmlns:a16="http://schemas.microsoft.com/office/drawing/2014/main" id="{E8848DFB-DEE0-4221-AE2D-8213FCF64DF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465640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 up of text on a white background&#10;&#10;Description automatically generated">
            <a:extLst>
              <a:ext uri="{FF2B5EF4-FFF2-40B4-BE49-F238E27FC236}">
                <a16:creationId xmlns:a16="http://schemas.microsoft.com/office/drawing/2014/main" id="{62676AC5-300A-4AF5-A3FD-ED62DC484E8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063386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 up of text on a white surface&#10;&#10;Description automatically generated">
            <a:extLst>
              <a:ext uri="{FF2B5EF4-FFF2-40B4-BE49-F238E27FC236}">
                <a16:creationId xmlns:a16="http://schemas.microsoft.com/office/drawing/2014/main" id="{FA4AF7AA-7438-4904-9D15-FFEA0208ABA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568490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close up of text on a white surface&#10;&#10;Description automatically generated">
            <a:extLst>
              <a:ext uri="{FF2B5EF4-FFF2-40B4-BE49-F238E27FC236}">
                <a16:creationId xmlns:a16="http://schemas.microsoft.com/office/drawing/2014/main" id="{1C782E40-181A-4DB6-AA27-355385C16EA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071633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close up of text on a white background&#10;&#10;Description automatically generated">
            <a:extLst>
              <a:ext uri="{FF2B5EF4-FFF2-40B4-BE49-F238E27FC236}">
                <a16:creationId xmlns:a16="http://schemas.microsoft.com/office/drawing/2014/main" id="{D04F8661-8658-48DC-8EBC-7EA4B79319E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821166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 up of text on a white surface&#10;&#10;Description automatically generated">
            <a:extLst>
              <a:ext uri="{FF2B5EF4-FFF2-40B4-BE49-F238E27FC236}">
                <a16:creationId xmlns:a16="http://schemas.microsoft.com/office/drawing/2014/main" id="{3AA8E257-D30C-4E66-A646-D75A61CA6AC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855032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 up of text on a white background&#10;&#10;Description automatically generated">
            <a:extLst>
              <a:ext uri="{FF2B5EF4-FFF2-40B4-BE49-F238E27FC236}">
                <a16:creationId xmlns:a16="http://schemas.microsoft.com/office/drawing/2014/main" id="{7AA85B48-A1B9-4344-B61B-FA4F4FCA304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599117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 up of text on a white background&#10;&#10;Description automatically generated">
            <a:extLst>
              <a:ext uri="{FF2B5EF4-FFF2-40B4-BE49-F238E27FC236}">
                <a16:creationId xmlns:a16="http://schemas.microsoft.com/office/drawing/2014/main" id="{8EC7C79B-C853-4D46-BBA3-FC8C58BB6B2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217662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 up of text on a white surface&#10;&#10;Description automatically generated">
            <a:extLst>
              <a:ext uri="{FF2B5EF4-FFF2-40B4-BE49-F238E27FC236}">
                <a16:creationId xmlns:a16="http://schemas.microsoft.com/office/drawing/2014/main" id="{E0EB5F40-7DA4-4DC4-8888-B1EA37EE0D7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139658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 up of text on a white surface&#10;&#10;Description automatically generated">
            <a:extLst>
              <a:ext uri="{FF2B5EF4-FFF2-40B4-BE49-F238E27FC236}">
                <a16:creationId xmlns:a16="http://schemas.microsoft.com/office/drawing/2014/main" id="{BAEBCCDA-A51D-49E9-B815-A8CF2BD2C5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264114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close up of a sign&#10;&#10;Description automatically generated">
            <a:extLst>
              <a:ext uri="{FF2B5EF4-FFF2-40B4-BE49-F238E27FC236}">
                <a16:creationId xmlns:a16="http://schemas.microsoft.com/office/drawing/2014/main" id="{C0505E69-F00D-4726-9C74-07DDBE3D847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03091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close up of a sign&#10;&#10;Description automatically generated">
            <a:extLst>
              <a:ext uri="{FF2B5EF4-FFF2-40B4-BE49-F238E27FC236}">
                <a16:creationId xmlns:a16="http://schemas.microsoft.com/office/drawing/2014/main" id="{11094027-CA19-45EC-A9E9-E01E09116F6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87251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close up of a sign&#10;&#10;Description automatically generated">
            <a:extLst>
              <a:ext uri="{FF2B5EF4-FFF2-40B4-BE49-F238E27FC236}">
                <a16:creationId xmlns:a16="http://schemas.microsoft.com/office/drawing/2014/main" id="{0D5DB935-B7BF-490C-885A-57E45250ECB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667363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24</TotalTime>
  <Words>0</Words>
  <Application>Microsoft Office PowerPoint</Application>
  <PresentationFormat>On-screen Show (4:3)</PresentationFormat>
  <Paragraphs>0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1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Ian Jones</dc:creator>
  <cp:lastModifiedBy>Ian Jones</cp:lastModifiedBy>
  <cp:revision>3</cp:revision>
  <dcterms:created xsi:type="dcterms:W3CDTF">2020-02-07T17:13:08Z</dcterms:created>
  <dcterms:modified xsi:type="dcterms:W3CDTF">2020-02-07T17:37:31Z</dcterms:modified>
</cp:coreProperties>
</file>