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4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8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1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1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3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69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7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0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8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5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538F-DB68-4A08-A691-43A995C12704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1365-8F3C-4E94-AC92-8F024CDBF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D3A1DA1-E527-42ED-8C2A-80138EC1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365CC29-26F8-4C62-AE0E-CA5210C7B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8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6045F83-D2F2-4CDC-99C3-432AFED7E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4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6396ACC-946E-4141-B4D4-9B7652C8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3481A3E-A6E8-4EBC-AF14-5C0900D1D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230D0EE-62E5-43C6-BBC7-511512AA0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6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489F752-1DAA-484A-B421-06B6EF83C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2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8DED73D-3F31-4995-8867-5B3EB7F8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AB4BBA43-9B04-4526-94D3-285296193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7DB7C9C-F188-4A4A-B13C-8A2ECA03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7E5A459-CC9D-444A-8C0E-F4CBA7C9F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3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334A23BA-CB3E-46CB-A520-4BEF11F4C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8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722F900-99B1-4461-95F9-459E8EBA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&#10;&#10;Description automatically generated">
            <a:extLst>
              <a:ext uri="{FF2B5EF4-FFF2-40B4-BE49-F238E27FC236}">
                <a16:creationId xmlns:a16="http://schemas.microsoft.com/office/drawing/2014/main" id="{A77DD06B-22CC-4F58-9450-C010955D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41C15D6-B032-4E76-B626-F43F7933B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0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0A06423B-E85E-467B-A191-06ACDC609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2020-02-16T12:51:46Z</dcterms:created>
  <dcterms:modified xsi:type="dcterms:W3CDTF">2020-02-16T12:58:32Z</dcterms:modified>
</cp:coreProperties>
</file>