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9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8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3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4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3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7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82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4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B40A9-CC2B-4D06-8591-BAE8A7B3C391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1672-8E48-473D-A3BE-18C1A8D03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3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DF4729B-E91A-4652-BD6A-C1A06A11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3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B103C987-B2EA-404A-AE1B-073D04A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urfing, man, people&#10;&#10;Description automatically generated">
            <a:extLst>
              <a:ext uri="{FF2B5EF4-FFF2-40B4-BE49-F238E27FC236}">
                <a16:creationId xmlns:a16="http://schemas.microsoft.com/office/drawing/2014/main" id="{57C76BC3-47D6-42B5-BCB7-6C90F4AAC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2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AF936418-2E25-464F-A3DA-04E851DB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6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72CB8AB-0B75-42C6-B982-1D5EA4E1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ross, walking, man&#10;&#10;Description automatically generated">
            <a:extLst>
              <a:ext uri="{FF2B5EF4-FFF2-40B4-BE49-F238E27FC236}">
                <a16:creationId xmlns:a16="http://schemas.microsoft.com/office/drawing/2014/main" id="{97E8D09E-5083-4236-8F81-7B247FEA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2E394D-2AB9-464E-9113-A2711B3C6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7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E2D2729-6A84-4F47-AF4E-B0D1649CE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68A8B1A-A32D-48D4-BCFB-AC2C4BA4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 with text and people in the background&#10;&#10;Description automatically generated">
            <a:extLst>
              <a:ext uri="{FF2B5EF4-FFF2-40B4-BE49-F238E27FC236}">
                <a16:creationId xmlns:a16="http://schemas.microsoft.com/office/drawing/2014/main" id="{0A4A096F-475C-4C3B-A371-180D9320C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DC388CA2-C5C1-4377-9ABF-FB0A6948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&#10;&#10;Description automatically generated">
            <a:extLst>
              <a:ext uri="{FF2B5EF4-FFF2-40B4-BE49-F238E27FC236}">
                <a16:creationId xmlns:a16="http://schemas.microsoft.com/office/drawing/2014/main" id="{76C6C7F3-5C58-49AD-9BCF-738CECAB4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674B2BC4-CD10-4086-A871-CF752F645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7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2020-02-23T13:54:41Z</dcterms:created>
  <dcterms:modified xsi:type="dcterms:W3CDTF">2020-02-23T14:00:13Z</dcterms:modified>
</cp:coreProperties>
</file>