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8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71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3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5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9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D989-C870-4314-8648-E111C01D5057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A5AC-6681-4910-B6DE-D90C9546B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D77831D-E088-4C20-99D3-5597CC39F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86F5C39-1A35-47E8-B984-A6859AB0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2DD2901-32A1-47F1-885A-7C257EEF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2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3ACF1EE-CFF3-43DD-A020-7A703C5D8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C05564D-D231-4678-A5C1-6B22C29D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C9C2DE6-08EA-47B4-96C7-CDAC1D1B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480C825-B094-480F-AE49-A3A04AD7D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444F5B1-8113-4CBF-9AA3-25FF2A90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AC12330-5098-4A11-92B8-4EDBF0A48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6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4D08B78-EC03-4D55-B41F-E2A94F5D9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B309587-D91B-499F-9573-6BF463502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05DC923-9BFD-4B8E-AFA9-9AB3E030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9BB775E-8B3E-4694-8744-B639738E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F6F374-E10E-48C0-BA5C-F61BE804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3</cp:revision>
  <dcterms:created xsi:type="dcterms:W3CDTF">2020-03-01T12:51:03Z</dcterms:created>
  <dcterms:modified xsi:type="dcterms:W3CDTF">2020-03-01T14:00:01Z</dcterms:modified>
</cp:coreProperties>
</file>