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5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9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7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1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2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557D-34A9-4663-A59B-C3CBD3F4F23E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7696-148F-41E8-A573-089831DDA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9DA1C93-5FCD-4268-B1C5-3A3DFFAF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F714A20-B3F1-4790-A527-07B009659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208DA55-D9C4-40FE-BEE4-4E2202B4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948168B-04B2-4860-86A6-A7658CAF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2283143-D153-4034-8564-D28BF510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4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DCF2E5FC-152A-4471-9A59-AD01AAB6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D5BCD86-9354-4938-B85C-A16386B8F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5943B-5B53-437D-B953-113CDED2A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8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9DB2227-6985-4EE7-8261-888499684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F04B9-307A-44AA-9D97-4F9DB348B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4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BC7BAB-5939-4306-BD11-0DD982AA3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331A42-E1B3-410F-8805-DBEB33F1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7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2A8450-61B0-4D1B-B687-C72AC8CAA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5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2B7ED72-4D61-4E98-89CF-1EE277E0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sign&#10;&#10;Description automatically generated">
            <a:extLst>
              <a:ext uri="{FF2B5EF4-FFF2-40B4-BE49-F238E27FC236}">
                <a16:creationId xmlns:a16="http://schemas.microsoft.com/office/drawing/2014/main" id="{5BAAFB43-02E7-473F-A057-0115EFA8B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5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2020-03-08T12:28:56Z</dcterms:created>
  <dcterms:modified xsi:type="dcterms:W3CDTF">2020-03-08T16:16:59Z</dcterms:modified>
</cp:coreProperties>
</file>