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7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13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3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1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68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0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0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2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CAC9F-CDB8-47B7-A622-CF401D21FB42}" type="datetimeFigureOut">
              <a:rPr lang="en-GB" smtClean="0"/>
              <a:t>15/03/2020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0A7F-7864-479A-B9B0-04C7D1E236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0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13CC895-950B-4761-8151-953DC4F20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AC34E35-9F97-40FD-9E07-5312C524C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3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3128487-25A8-46DD-902E-4F9EAD866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13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20E306B-2662-4042-B2F4-ECB59B0DE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4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8AA8DCD-D596-41E4-BE95-73854B2FB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27023C38-39CC-425C-9004-67452A12E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1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od, sign&#10;&#10;Description automatically generated">
            <a:extLst>
              <a:ext uri="{FF2B5EF4-FFF2-40B4-BE49-F238E27FC236}">
                <a16:creationId xmlns:a16="http://schemas.microsoft.com/office/drawing/2014/main" id="{80A570E4-3AF8-4ED0-B15E-1E9382D25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6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DCD9259-9F58-4462-B316-2569B027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83AD456-6C70-40A9-9731-D527E7A94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208F4C4-02D5-445F-B983-C62E66BA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D8DF89E-6286-4E1D-A2C6-B965EBA6C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2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B26B08E-6C51-48D1-A7DB-9E544D6D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6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0BFA4BA-B63C-4D38-AA1C-0CFA2CB9F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6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CB18428-5314-40B7-B8E9-C80FD1A0C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2020-03-15T13:12:03Z</dcterms:created>
  <dcterms:modified xsi:type="dcterms:W3CDTF">2020-03-15T13:15:49Z</dcterms:modified>
</cp:coreProperties>
</file>