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57" y="9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D5707-76E6-421D-A501-42CDD2F2F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02A7CB-431B-4087-BBC6-24CE347A1B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B1C24-981E-4B82-A86E-A8A6886F3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8476-4B52-4884-87A0-8FDB8959B7B7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166EC-BC15-4F45-83A5-14E3EACFE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297F8-36F6-4671-A56B-53738706F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E991-477C-49F7-B8D0-BE4E6A03B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708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7DB52-3CB0-4CA1-926D-90807755C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5C9DE9-08DA-4B37-857C-A28C0E67B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099A7-B94D-44C0-A710-2ECC1F398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8476-4B52-4884-87A0-8FDB8959B7B7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42B2D-3F41-4504-BCD5-6C40FB6F8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D8CB8-E9EE-4202-995D-94B579775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E991-477C-49F7-B8D0-BE4E6A03B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18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BF7B4D-9C04-4D1A-92C5-BE56EA8036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C40CEB-D512-4F7B-8E1B-06E8FE665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E59C1-41B1-4711-A39D-530F99FE3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8476-4B52-4884-87A0-8FDB8959B7B7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68EE3-796F-4C7A-ADB4-C970C4BE7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616CD-9F21-44C2-9523-7D00147A7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E991-477C-49F7-B8D0-BE4E6A03B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889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2AD95-5A4C-46B6-91E2-0176CE89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A63D7-86C1-48A0-A1E5-8038B08BF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495AD-4BB0-40A0-AD7E-2612F1349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8476-4B52-4884-87A0-8FDB8959B7B7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BCF1C-251B-45AF-A66E-E1C3707BB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7B6A3-2988-454B-B2DA-081DB54F6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E991-477C-49F7-B8D0-BE4E6A03B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488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7D53F-1127-42ED-974E-11894B952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D2BFCB-D7D1-4C55-88E8-A4346ED19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8FB98-25C7-4703-919B-C48787F49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8476-4B52-4884-87A0-8FDB8959B7B7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8505B-2779-4EEC-8CC3-2B2E7F2DA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49501-8ED5-444D-B42D-605491819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E991-477C-49F7-B8D0-BE4E6A03B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74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D4A51-770A-47D2-B1A3-E8DEB2A80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689A8-97B9-4E8D-9224-FEAF54CC16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A9A5F5-51C2-4EE5-BFDC-95F202AA9E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17DC02-E021-4BF8-BC78-ABAB366BB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8476-4B52-4884-87A0-8FDB8959B7B7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503E92-F725-42CB-BADB-F53BEB0DE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E47BF5-B711-4D38-B00B-16BC4D8D4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E991-477C-49F7-B8D0-BE4E6A03B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10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7FA48-007A-4D25-8CCA-ECC45A83A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E05773-3C36-4F6F-A081-009A4890C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08DE16-C23E-4946-9120-1E6223E3EB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C678A6-01FB-418B-923F-E2274A52DD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E86CED-A8EF-4AE5-BE02-31A097AAD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BA9BE3-2041-464E-9DAD-AABA922DD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8476-4B52-4884-87A0-8FDB8959B7B7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FBAA63-26F3-44EB-99DF-1D1DD214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DD3908-BE25-4C47-97CC-6D7193285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E991-477C-49F7-B8D0-BE4E6A03B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984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B224E-02FF-4F82-91DA-6E44E1309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C0AEE3-C5CD-4150-940E-229B466CB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8476-4B52-4884-87A0-8FDB8959B7B7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7CABE2-9A3D-4A89-AB49-8F6770A30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F131F-CFF5-4085-972E-F61FCC158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E991-477C-49F7-B8D0-BE4E6A03B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73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226E9D-43EF-4FED-BE75-BB16C6155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8476-4B52-4884-87A0-8FDB8959B7B7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A3640B-79CD-4142-A359-E0401CC2D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22916A-5E7E-477B-8D8A-399974E4B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E991-477C-49F7-B8D0-BE4E6A03B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856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719AC-7CBF-44F9-9EA1-3D7C57BDB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6CCB0-06AA-4AD1-A0D2-C57D63582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63034C-E212-4A80-B6A9-4DFD84E42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7BF4D6-4499-4D29-B98B-AB8242A73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8476-4B52-4884-87A0-8FDB8959B7B7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1FD76-CAD3-4F6A-89AD-8635D8983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BE4F05-C870-4A2F-A20E-22EBE556B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E991-477C-49F7-B8D0-BE4E6A03B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07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12097-E18A-43F8-A944-FD31C4EBF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35C753-37EA-4496-9841-CB0B63E8D8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A4CE6C-33F6-4998-A285-E583D738A6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7753CA-DFF9-49CB-A749-3F8B23B75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8476-4B52-4884-87A0-8FDB8959B7B7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2ACA8A-4CFB-44A7-B0FA-A3621D118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2BE608-A1A8-4B16-8D5B-E9EDC8495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E991-477C-49F7-B8D0-BE4E6A03B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40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9199E4-62B0-4C39-95A9-E8A27BB81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7CD2F-1726-4874-88E7-6F9600DB0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56229-4BEB-4AF8-882F-B0A80BEC4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28476-4B52-4884-87A0-8FDB8959B7B7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F94AD-AB3C-480E-BA32-C3BB88E5DA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981D2-A710-464B-B887-18BD918BFE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1E991-477C-49F7-B8D0-BE4E6A03B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51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ABD70931-632A-4956-822A-EED2012B91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54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8EE9B510-7FA1-4F16-87D0-0AC5009C25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686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6DE70F82-17EE-4B92-BDC6-9D2E99883C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867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25DA50-6C1C-4CE8-89F6-E128514F0C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206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21669E41-BBC6-4EE7-8568-F58A0DBDAA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973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AC2FF813-3476-4D52-B423-DD2A8020F6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15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Jones</dc:creator>
  <cp:lastModifiedBy>Ian Jones</cp:lastModifiedBy>
  <cp:revision>1</cp:revision>
  <dcterms:created xsi:type="dcterms:W3CDTF">2020-03-26T14:10:29Z</dcterms:created>
  <dcterms:modified xsi:type="dcterms:W3CDTF">2020-03-26T14:11:45Z</dcterms:modified>
</cp:coreProperties>
</file>