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70" r:id="rId4"/>
    <p:sldId id="271" r:id="rId5"/>
    <p:sldId id="272" r:id="rId6"/>
    <p:sldId id="266" r:id="rId7"/>
    <p:sldId id="274" r:id="rId8"/>
    <p:sldId id="275" r:id="rId9"/>
    <p:sldId id="27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3B98-38A9-41B5-9307-1AB009C39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EA49D-FEB3-4A4F-8F9B-9B73E764F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E1E9-2147-4E3E-9517-C25B2FCF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D5AA2-39C6-4783-9F42-78BC03C9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B22F7-CF94-4284-B0B2-12548B6E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D083-63CB-462B-9BAE-BCB09D96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460E1-7F30-40F7-8B3A-2CC7E739E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218AD-314B-4E8E-AEC2-3FDF2912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8A495-152E-4792-8899-428B3817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24F2A-2B25-4659-BDF0-B96E58B7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B1FAB-AC42-443A-AF6F-140274533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9EB4C-F7F6-4769-B919-9B7FEAF2A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0B83C-7ED2-496B-B554-DAD8E185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69D6A-F37C-4F95-B8DD-AC152617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694AE-0E37-419B-9CAE-3D78C2CA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3936-14A4-4E4C-9FE2-F1E591C7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CC86-BCB2-49C8-BED8-0DFAB2698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F4F21-F678-418C-B1A5-610A5646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C00EC-D58B-4DD9-9225-C63C53D6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899DE-4C7E-48AC-86CC-3CC2BCC9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945A4-2521-4673-AAF9-FA41BBB8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36D3C-7E34-4C02-87BC-D34AFAE1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A1478-8E7A-4E0F-BF7F-C75A78CA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3D73C-4DEB-462F-8728-A825C1DA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15964-49DB-4699-86F7-F6D43EEC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7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415A-3212-4DB1-85AA-4185943E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74A11-157D-43E6-B1EC-80D3DCFC8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78C2C-587B-4DD2-905A-67090C02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3EAF9-516A-4E36-9F6C-2D0769E1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90EB-2157-410A-8842-368C162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5C898-344A-47B4-9BC8-68444F5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7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9E42-33C4-46D8-8DD6-ACF2C34A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579E4-A32B-4662-915B-EB8574599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C4427-C50F-406B-937E-951A8A6E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DFAFD-7499-4392-82B1-9C6960BBA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EF5F3-1B2C-49B0-A6C9-7C027A309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CA517-BF04-4D26-A668-B7017747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E3748-3576-466A-AD35-E191FE0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A0F0F-F90B-4453-B795-F0C06A8C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10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AD14-3BA6-404D-B7BB-BE061B48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412BE-AD1B-4FF6-A214-9766B1F6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8241D-8676-4361-AC54-E6843F24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E75FF-989C-411E-9AF0-BF242072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48428-7611-44D2-87BE-42A7F4D4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536DC1-7A9D-462E-BB05-69644B90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44E67-D3A0-42B2-A26F-497D2D89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9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71033-0AEF-4993-A586-BA3A2A47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FBB5-8EA1-4E30-BFDA-D0A761BA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C665C-0F53-4AB5-89DC-76ADF584B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899E6-C067-4139-A9F7-0DAD6D91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A0723-CB42-4F5A-930B-2DBDDA70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8CCC3-CF0B-48A0-82F7-7F657101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5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8A10-0062-4EC8-B87F-65C06996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3E9F0-383D-410E-A2C9-0C8638F87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25114-0999-46AF-970A-51A7EDE32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ECD19-2627-4652-BD58-CDF93684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EFCE4-26A2-460A-B082-CF812BE3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88A9A-BA4D-4B29-A315-E395B299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3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E823C-77A2-4E34-A7C4-A4BD942A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9038D-CDC5-4986-AF06-BF4A90BA3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A8649-8A9F-46D6-BD55-58898CD1B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2F3F-043A-463F-B626-8EA0FC8DD75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AE5CB-4C1B-4ED4-931D-1E4BEDD85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D013F-E738-4B81-9AA4-2B67F1494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5844-F44D-4A70-AACE-696A2AEBF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</p:spTree>
    <p:extLst>
      <p:ext uri="{BB962C8B-B14F-4D97-AF65-F5344CB8AC3E}">
        <p14:creationId xmlns:p14="http://schemas.microsoft.com/office/powerpoint/2010/main" val="247267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1404730" y="2659559"/>
            <a:ext cx="93825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Jesus Himself is our Peace</a:t>
            </a:r>
          </a:p>
        </p:txBody>
      </p:sp>
    </p:spTree>
    <p:extLst>
      <p:ext uri="{BB962C8B-B14F-4D97-AF65-F5344CB8AC3E}">
        <p14:creationId xmlns:p14="http://schemas.microsoft.com/office/powerpoint/2010/main" val="188016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247119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181671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277954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190630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F69AE-6A68-4D1B-991F-473361D30626}"/>
              </a:ext>
            </a:extLst>
          </p:cNvPr>
          <p:cNvSpPr txBox="1"/>
          <p:nvPr/>
        </p:nvSpPr>
        <p:spPr>
          <a:xfrm>
            <a:off x="4220817" y="2720612"/>
            <a:ext cx="2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PEACE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GOD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9742A0C-D7E7-4CA5-93EA-CFDCEE5CB06E}"/>
              </a:ext>
            </a:extLst>
          </p:cNvPr>
          <p:cNvSpPr/>
          <p:nvPr/>
        </p:nvSpPr>
        <p:spPr>
          <a:xfrm rot="17592104">
            <a:off x="3564836" y="3323486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16933-56E0-48DF-9C6B-0241C5F04341}"/>
              </a:ext>
            </a:extLst>
          </p:cNvPr>
          <p:cNvSpPr txBox="1"/>
          <p:nvPr/>
        </p:nvSpPr>
        <p:spPr>
          <a:xfrm>
            <a:off x="6659216" y="3952057"/>
            <a:ext cx="5410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Fruits of Peace</a:t>
            </a:r>
          </a:p>
          <a:p>
            <a:pPr marL="338138"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Mental Resource</a:t>
            </a:r>
          </a:p>
          <a:p>
            <a:pPr marL="393700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Practice</a:t>
            </a:r>
          </a:p>
          <a:p>
            <a:pPr marL="338138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God of Peace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F69AE-6A68-4D1B-991F-473361D30626}"/>
              </a:ext>
            </a:extLst>
          </p:cNvPr>
          <p:cNvSpPr txBox="1"/>
          <p:nvPr/>
        </p:nvSpPr>
        <p:spPr>
          <a:xfrm>
            <a:off x="4220817" y="2720612"/>
            <a:ext cx="2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PEACE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GOD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9742A0C-D7E7-4CA5-93EA-CFDCEE5CB06E}"/>
              </a:ext>
            </a:extLst>
          </p:cNvPr>
          <p:cNvSpPr/>
          <p:nvPr/>
        </p:nvSpPr>
        <p:spPr>
          <a:xfrm rot="17592104">
            <a:off x="3564836" y="3323486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9A01157-D17B-499E-BB79-2678566AFA41}"/>
              </a:ext>
            </a:extLst>
          </p:cNvPr>
          <p:cNvSpPr/>
          <p:nvPr/>
        </p:nvSpPr>
        <p:spPr>
          <a:xfrm rot="17592104">
            <a:off x="7096546" y="3104828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8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16933-56E0-48DF-9C6B-0241C5F04341}"/>
              </a:ext>
            </a:extLst>
          </p:cNvPr>
          <p:cNvSpPr txBox="1"/>
          <p:nvPr/>
        </p:nvSpPr>
        <p:spPr>
          <a:xfrm>
            <a:off x="6659216" y="3952057"/>
            <a:ext cx="5410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Fruits of Peace</a:t>
            </a:r>
          </a:p>
          <a:p>
            <a:pPr marL="338138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Mental Resource</a:t>
            </a:r>
          </a:p>
          <a:p>
            <a:pPr marL="338138"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Practice</a:t>
            </a:r>
          </a:p>
          <a:p>
            <a:pPr marL="338138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God of Peace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F69AE-6A68-4D1B-991F-473361D30626}"/>
              </a:ext>
            </a:extLst>
          </p:cNvPr>
          <p:cNvSpPr txBox="1"/>
          <p:nvPr/>
        </p:nvSpPr>
        <p:spPr>
          <a:xfrm>
            <a:off x="4220817" y="2720612"/>
            <a:ext cx="2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PEACE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GOD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9742A0C-D7E7-4CA5-93EA-CFDCEE5CB06E}"/>
              </a:ext>
            </a:extLst>
          </p:cNvPr>
          <p:cNvSpPr/>
          <p:nvPr/>
        </p:nvSpPr>
        <p:spPr>
          <a:xfrm rot="17592104">
            <a:off x="3564836" y="3323486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9A01157-D17B-499E-BB79-2678566AFA41}"/>
              </a:ext>
            </a:extLst>
          </p:cNvPr>
          <p:cNvSpPr/>
          <p:nvPr/>
        </p:nvSpPr>
        <p:spPr>
          <a:xfrm rot="17592104">
            <a:off x="7096546" y="3104828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41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E5B538-506B-44BC-B4B4-3128FF9CA84F}"/>
              </a:ext>
            </a:extLst>
          </p:cNvPr>
          <p:cNvSpPr txBox="1"/>
          <p:nvPr/>
        </p:nvSpPr>
        <p:spPr>
          <a:xfrm>
            <a:off x="1020417" y="516843"/>
            <a:ext cx="985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Roots and Fruits of Peace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2C501-47F1-4545-AD04-DBDFEF9E740F}"/>
              </a:ext>
            </a:extLst>
          </p:cNvPr>
          <p:cNvSpPr txBox="1"/>
          <p:nvPr/>
        </p:nvSpPr>
        <p:spPr>
          <a:xfrm>
            <a:off x="437318" y="1560040"/>
            <a:ext cx="44262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Roots of Peace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Rejoice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 Gentle</a:t>
            </a:r>
          </a:p>
          <a:p>
            <a:pPr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16933-56E0-48DF-9C6B-0241C5F04341}"/>
              </a:ext>
            </a:extLst>
          </p:cNvPr>
          <p:cNvSpPr txBox="1"/>
          <p:nvPr/>
        </p:nvSpPr>
        <p:spPr>
          <a:xfrm>
            <a:off x="6659216" y="3952057"/>
            <a:ext cx="5410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Fruits of Peace</a:t>
            </a:r>
          </a:p>
          <a:p>
            <a:pPr marL="338138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Mental Resource</a:t>
            </a:r>
          </a:p>
          <a:p>
            <a:pPr marL="393700" lvl="2"/>
            <a:r>
              <a:rPr lang="en-GB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Practice</a:t>
            </a:r>
          </a:p>
          <a:p>
            <a:pPr marL="338138" lvl="2"/>
            <a:r>
              <a:rPr lang="en-GB" sz="4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God of Peace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F69AE-6A68-4D1B-991F-473361D30626}"/>
              </a:ext>
            </a:extLst>
          </p:cNvPr>
          <p:cNvSpPr txBox="1"/>
          <p:nvPr/>
        </p:nvSpPr>
        <p:spPr>
          <a:xfrm>
            <a:off x="4220817" y="2720612"/>
            <a:ext cx="2438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PEACE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</a:p>
          <a:p>
            <a:pPr algn="ctr"/>
            <a:r>
              <a:rPr lang="en-GB" sz="5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GOD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9742A0C-D7E7-4CA5-93EA-CFDCEE5CB06E}"/>
              </a:ext>
            </a:extLst>
          </p:cNvPr>
          <p:cNvSpPr/>
          <p:nvPr/>
        </p:nvSpPr>
        <p:spPr>
          <a:xfrm rot="17592104">
            <a:off x="3564836" y="3323486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9A01157-D17B-499E-BB79-2678566AFA41}"/>
              </a:ext>
            </a:extLst>
          </p:cNvPr>
          <p:cNvSpPr/>
          <p:nvPr/>
        </p:nvSpPr>
        <p:spPr>
          <a:xfrm rot="17592104">
            <a:off x="7096546" y="3104828"/>
            <a:ext cx="675861" cy="1046921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5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Wilson</dc:creator>
  <cp:lastModifiedBy>Ian</cp:lastModifiedBy>
  <cp:revision>8</cp:revision>
  <dcterms:created xsi:type="dcterms:W3CDTF">2020-04-17T09:58:11Z</dcterms:created>
  <dcterms:modified xsi:type="dcterms:W3CDTF">2020-04-17T11:37:03Z</dcterms:modified>
</cp:coreProperties>
</file>