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B6BC-F24E-CF14-7BAC-78B2B6C72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192DA-9D9F-34EC-EF86-0077D5303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2E64A-0C22-D57F-62BF-98A50BD8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07A9B-DA1C-99EA-2E46-96E89692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13D3-1686-F2CE-B4B3-29E4C413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0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FD4D-67FC-63F9-74C6-22B56987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EA273-9819-8287-0DCC-B4D7692B9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E7082-DC43-E1C5-B125-8F44C6DD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B6663-5B6C-1D16-66D5-24B3C598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52173-A477-123D-6EA1-F28EDA73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0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1E8E8-21C0-55CF-E5DB-2AB9EE02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B5579-D111-3A69-8E8F-1278AADC5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4C8AA-1039-6860-DF1E-6CAD9792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E830-3E43-90D2-66C5-13F4505E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B80D0-FD20-6D37-6F52-13BB8798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6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0718-0866-90EF-B29A-3CF7CE10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A11D5-D8E6-5430-60EE-5B35C8080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A2574-B5BE-B3EF-A1E4-573173E4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A2979-2093-1920-4AC5-3908FD0A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AE4C7-5BA0-2984-5574-57148A67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15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F766-65F6-1D36-9A92-78A6BFBA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69C38-F00D-A88D-A4A2-A606844EB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95D4B-CF6C-6757-0B50-E441EB20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17533-3204-BBBB-9135-21DE227F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46481-1408-7FE3-3DC2-E3C906A7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99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C321-D63E-EC07-29D9-4D476954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DF0D-7440-1F8A-1E1E-A3B7972AC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001D1-F2E0-C5C4-FEFA-8ACFC47D2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2648A-5A79-F661-0D2F-0B7900AA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0CF6-88FA-2809-08B3-AFB05F7C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14E6A-02F6-B30E-FF2E-4F4042E6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14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3CD6-83D9-CD5F-E63A-F651DD56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A8A01-77DD-475F-CCF7-6F809A3E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BC0F5-361A-F591-4165-592E4AA3B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707B9-3948-F7C8-ED03-27CB84FD4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CFB30-02F7-FA65-406F-EAD585ACB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64404-84F5-C8E7-BFEB-F6C28451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D25ED-7209-5009-0ED5-9BB82DB5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FFA686-3CB8-3B4A-D861-834ADAAF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0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2340-2FDE-3E3E-9BF3-BBB4E93E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1392C-30EF-FAB7-BE57-53372E72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2B3B6-FC27-43D8-524A-DEFE2D25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3CB6-66E3-2DD7-4CE7-69763C84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26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10AAB-0468-CA61-F4FC-A0C35043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DB401-B33B-E52F-4366-46B13CDF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CF407-CF7B-A68E-2972-9A239256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5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A3F3-14F0-2544-F803-7479F427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9342-F017-71E1-091D-5A5D61BD5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7F30B-79D3-3465-352A-F422A10EC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17A8E-4129-30AF-2E37-B12582D2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E2FD8-235D-879C-C392-A2657184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A73BC-651A-6F63-AC45-82F9417D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6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5024-8D39-1D67-0950-64644A19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5B2ED-01BA-596B-4F7A-DA697F238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E4DD7-8A6D-7593-B3BD-431AD1959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3DC3D-BEF8-AF36-E4AC-5C563792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BF138-4380-95FB-5655-214C5951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E0E2F-007F-9487-EA40-3BC0A76C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3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D1A08-9B91-35F8-E963-688D9B87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E885-29A9-010D-30C3-23F56EBD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E6375-8F2F-F4FF-B236-73F19834C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8B6A-9DA0-4D78-B629-CAD453AA7B4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CA8A3-41AE-CD64-122E-B7307896C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69F48-80F9-B29B-D7E4-034D9C6DE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59FD-0B26-4504-B260-8F8380E2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00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734981A0-ACD8-D458-2F15-F042852E0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88C0ED2-EE40-BCDA-5FBA-414EBAEA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4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1E61FD7-27C7-9A0A-9FCE-D6A094C2A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5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4704C5C-260D-6298-FF30-026E50AA9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0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ar parked in a room&#10;&#10;Description automatically generated with medium confidence">
            <a:extLst>
              <a:ext uri="{FF2B5EF4-FFF2-40B4-BE49-F238E27FC236}">
                <a16:creationId xmlns:a16="http://schemas.microsoft.com/office/drawing/2014/main" id="{6D763303-62B0-C309-8199-F3C8A78F9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6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B359C4-3721-37EE-4BB7-B0EB3EC00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22D47C3-6A9B-FB59-7D99-99B936245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8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8D6D42-DFFC-B0A5-5728-4CE29CF25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9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stone&#10;&#10;Description automatically generated">
            <a:extLst>
              <a:ext uri="{FF2B5EF4-FFF2-40B4-BE49-F238E27FC236}">
                <a16:creationId xmlns:a16="http://schemas.microsoft.com/office/drawing/2014/main" id="{2C7182AC-F20D-29B4-EBE8-EEA38095A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4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6487C8F-31A1-8390-4410-BDE42FFC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6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2979CE-2C81-9EB7-13B2-4FB239334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3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9932085-E2D5-D2A1-382F-3E46BF369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2023-02-02T17:09:42Z</dcterms:created>
  <dcterms:modified xsi:type="dcterms:W3CDTF">2023-02-02T17:12:25Z</dcterms:modified>
</cp:coreProperties>
</file>