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6" r:id="rId3"/>
    <p:sldId id="266" r:id="rId4"/>
    <p:sldId id="258" r:id="rId5"/>
    <p:sldId id="269" r:id="rId6"/>
    <p:sldId id="261" r:id="rId7"/>
    <p:sldId id="267" r:id="rId8"/>
    <p:sldId id="263" r:id="rId9"/>
    <p:sldId id="268" r:id="rId10"/>
    <p:sldId id="270" r:id="rId11"/>
    <p:sldId id="271" r:id="rId12"/>
    <p:sldId id="272" r:id="rId13"/>
    <p:sldId id="273" r:id="rId14"/>
  </p:sldIdLst>
  <p:sldSz cx="12192000" cy="6858000"/>
  <p:notesSz cx="6858000" cy="9144000"/>
  <p:embeddedFontLst>
    <p:embeddedFont>
      <p:font typeface="Alata" panose="00000500000000000000" pitchFamily="2" charset="0"/>
      <p:regular r:id="rId15"/>
    </p:embeddedFon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D615"/>
    <a:srgbClr val="1B25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2" d="100"/>
          <a:sy n="92" d="100"/>
        </p:scale>
        <p:origin x="9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503d0919fbdaa19f" providerId="LiveId" clId="{49EB8418-B942-45B7-8581-3F35807EC003}"/>
    <pc:docChg chg="custSel addSld delSld modSld sldOrd">
      <pc:chgData name="" userId="503d0919fbdaa19f" providerId="LiveId" clId="{49EB8418-B942-45B7-8581-3F35807EC003}" dt="2022-12-02T11:02:36.506" v="69"/>
      <pc:docMkLst>
        <pc:docMk/>
      </pc:docMkLst>
      <pc:sldChg chg="modSp">
        <pc:chgData name="" userId="503d0919fbdaa19f" providerId="LiveId" clId="{49EB8418-B942-45B7-8581-3F35807EC003}" dt="2022-12-01T21:33:30.112" v="19"/>
        <pc:sldMkLst>
          <pc:docMk/>
          <pc:sldMk cId="1783040691" sldId="256"/>
        </pc:sldMkLst>
        <pc:spChg chg="mod">
          <ac:chgData name="" userId="503d0919fbdaa19f" providerId="LiveId" clId="{49EB8418-B942-45B7-8581-3F35807EC003}" dt="2022-12-01T21:33:30.112" v="19"/>
          <ac:spMkLst>
            <pc:docMk/>
            <pc:sldMk cId="1783040691" sldId="256"/>
            <ac:spMk id="3" creationId="{D3C76534-3B0D-4C1E-B20A-24D9B4AD35FB}"/>
          </ac:spMkLst>
        </pc:spChg>
      </pc:sldChg>
      <pc:sldChg chg="modSp">
        <pc:chgData name="" userId="503d0919fbdaa19f" providerId="LiveId" clId="{49EB8418-B942-45B7-8581-3F35807EC003}" dt="2022-12-01T21:39:11.571" v="35" actId="313"/>
        <pc:sldMkLst>
          <pc:docMk/>
          <pc:sldMk cId="3027889678" sldId="263"/>
        </pc:sldMkLst>
        <pc:spChg chg="mod">
          <ac:chgData name="" userId="503d0919fbdaa19f" providerId="LiveId" clId="{49EB8418-B942-45B7-8581-3F35807EC003}" dt="2022-12-01T21:39:11.571" v="35" actId="313"/>
          <ac:spMkLst>
            <pc:docMk/>
            <pc:sldMk cId="3027889678" sldId="263"/>
            <ac:spMk id="3" creationId="{D3C76534-3B0D-4C1E-B20A-24D9B4AD35FB}"/>
          </ac:spMkLst>
        </pc:spChg>
      </pc:sldChg>
      <pc:sldChg chg="modSp del">
        <pc:chgData name="" userId="503d0919fbdaa19f" providerId="LiveId" clId="{49EB8418-B942-45B7-8581-3F35807EC003}" dt="2022-12-01T21:38:22.026" v="26" actId="2696"/>
        <pc:sldMkLst>
          <pc:docMk/>
          <pc:sldMk cId="1000953750" sldId="264"/>
        </pc:sldMkLst>
        <pc:spChg chg="mod">
          <ac:chgData name="" userId="503d0919fbdaa19f" providerId="LiveId" clId="{49EB8418-B942-45B7-8581-3F35807EC003}" dt="2022-12-01T21:33:58.019" v="23"/>
          <ac:spMkLst>
            <pc:docMk/>
            <pc:sldMk cId="1000953750" sldId="264"/>
            <ac:spMk id="3" creationId="{D3C76534-3B0D-4C1E-B20A-24D9B4AD35FB}"/>
          </ac:spMkLst>
        </pc:spChg>
      </pc:sldChg>
      <pc:sldChg chg="modSp del">
        <pc:chgData name="" userId="503d0919fbdaa19f" providerId="LiveId" clId="{49EB8418-B942-45B7-8581-3F35807EC003}" dt="2022-12-01T21:38:17.696" v="25" actId="2696"/>
        <pc:sldMkLst>
          <pc:docMk/>
          <pc:sldMk cId="1287918586" sldId="265"/>
        </pc:sldMkLst>
        <pc:spChg chg="mod">
          <ac:chgData name="" userId="503d0919fbdaa19f" providerId="LiveId" clId="{49EB8418-B942-45B7-8581-3F35807EC003}" dt="2022-12-01T21:34:13.434" v="24"/>
          <ac:spMkLst>
            <pc:docMk/>
            <pc:sldMk cId="1287918586" sldId="265"/>
            <ac:spMk id="3" creationId="{D3C76534-3B0D-4C1E-B20A-24D9B4AD35FB}"/>
          </ac:spMkLst>
        </pc:spChg>
      </pc:sldChg>
      <pc:sldChg chg="modSp">
        <pc:chgData name="" userId="503d0919fbdaa19f" providerId="LiveId" clId="{49EB8418-B942-45B7-8581-3F35807EC003}" dt="2022-12-01T21:33:36.995" v="20"/>
        <pc:sldMkLst>
          <pc:docMk/>
          <pc:sldMk cId="4089690946" sldId="266"/>
        </pc:sldMkLst>
        <pc:spChg chg="mod">
          <ac:chgData name="" userId="503d0919fbdaa19f" providerId="LiveId" clId="{49EB8418-B942-45B7-8581-3F35807EC003}" dt="2022-12-01T21:33:36.995" v="20"/>
          <ac:spMkLst>
            <pc:docMk/>
            <pc:sldMk cId="4089690946" sldId="266"/>
            <ac:spMk id="3" creationId="{D3C76534-3B0D-4C1E-B20A-24D9B4AD35FB}"/>
          </ac:spMkLst>
        </pc:spChg>
      </pc:sldChg>
      <pc:sldChg chg="modSp">
        <pc:chgData name="" userId="503d0919fbdaa19f" providerId="LiveId" clId="{49EB8418-B942-45B7-8581-3F35807EC003}" dt="2022-12-01T21:33:52.081" v="22"/>
        <pc:sldMkLst>
          <pc:docMk/>
          <pc:sldMk cId="2500514851" sldId="267"/>
        </pc:sldMkLst>
        <pc:spChg chg="mod">
          <ac:chgData name="" userId="503d0919fbdaa19f" providerId="LiveId" clId="{49EB8418-B942-45B7-8581-3F35807EC003}" dt="2022-12-01T21:33:52.081" v="22"/>
          <ac:spMkLst>
            <pc:docMk/>
            <pc:sldMk cId="2500514851" sldId="267"/>
            <ac:spMk id="3" creationId="{D3C76534-3B0D-4C1E-B20A-24D9B4AD35FB}"/>
          </ac:spMkLst>
        </pc:spChg>
      </pc:sldChg>
      <pc:sldChg chg="modSp">
        <pc:chgData name="" userId="503d0919fbdaa19f" providerId="LiveId" clId="{49EB8418-B942-45B7-8581-3F35807EC003}" dt="2022-12-01T21:33:17.646" v="18" actId="6549"/>
        <pc:sldMkLst>
          <pc:docMk/>
          <pc:sldMk cId="1928030245" sldId="268"/>
        </pc:sldMkLst>
        <pc:spChg chg="mod">
          <ac:chgData name="" userId="503d0919fbdaa19f" providerId="LiveId" clId="{49EB8418-B942-45B7-8581-3F35807EC003}" dt="2022-12-01T21:33:17.646" v="18" actId="6549"/>
          <ac:spMkLst>
            <pc:docMk/>
            <pc:sldMk cId="1928030245" sldId="268"/>
            <ac:spMk id="3" creationId="{D3C76534-3B0D-4C1E-B20A-24D9B4AD35FB}"/>
          </ac:spMkLst>
        </pc:spChg>
      </pc:sldChg>
      <pc:sldChg chg="modSp add ord">
        <pc:chgData name="" userId="503d0919fbdaa19f" providerId="LiveId" clId="{49EB8418-B942-45B7-8581-3F35807EC003}" dt="2022-12-01T21:33:44.236" v="21"/>
        <pc:sldMkLst>
          <pc:docMk/>
          <pc:sldMk cId="35934295" sldId="269"/>
        </pc:sldMkLst>
        <pc:spChg chg="mod">
          <ac:chgData name="" userId="503d0919fbdaa19f" providerId="LiveId" clId="{49EB8418-B942-45B7-8581-3F35807EC003}" dt="2022-12-01T21:33:44.236" v="21"/>
          <ac:spMkLst>
            <pc:docMk/>
            <pc:sldMk cId="35934295" sldId="269"/>
            <ac:spMk id="3" creationId="{D3C76534-3B0D-4C1E-B20A-24D9B4AD35FB}"/>
          </ac:spMkLst>
        </pc:spChg>
      </pc:sldChg>
      <pc:sldChg chg="add del ord">
        <pc:chgData name="" userId="503d0919fbdaa19f" providerId="LiveId" clId="{49EB8418-B942-45B7-8581-3F35807EC003}" dt="2022-12-01T21:11:03.601" v="2" actId="2696"/>
        <pc:sldMkLst>
          <pc:docMk/>
          <pc:sldMk cId="4077955340" sldId="269"/>
        </pc:sldMkLst>
      </pc:sldChg>
      <pc:sldChg chg="add del ord">
        <pc:chgData name="" userId="503d0919fbdaa19f" providerId="LiveId" clId="{49EB8418-B942-45B7-8581-3F35807EC003}" dt="2022-12-01T21:39:26.697" v="36" actId="2696"/>
        <pc:sldMkLst>
          <pc:docMk/>
          <pc:sldMk cId="2158449675" sldId="270"/>
        </pc:sldMkLst>
      </pc:sldChg>
      <pc:sldChg chg="modSp add">
        <pc:chgData name="" userId="503d0919fbdaa19f" providerId="LiveId" clId="{49EB8418-B942-45B7-8581-3F35807EC003}" dt="2022-12-01T22:38:49.241" v="42" actId="207"/>
        <pc:sldMkLst>
          <pc:docMk/>
          <pc:sldMk cId="2281807214" sldId="270"/>
        </pc:sldMkLst>
        <pc:spChg chg="mod">
          <ac:chgData name="" userId="503d0919fbdaa19f" providerId="LiveId" clId="{49EB8418-B942-45B7-8581-3F35807EC003}" dt="2022-12-01T22:38:49.241" v="42" actId="207"/>
          <ac:spMkLst>
            <pc:docMk/>
            <pc:sldMk cId="2281807214" sldId="270"/>
            <ac:spMk id="3" creationId="{D3C76534-3B0D-4C1E-B20A-24D9B4AD35FB}"/>
          </ac:spMkLst>
        </pc:spChg>
      </pc:sldChg>
      <pc:sldChg chg="add del ord">
        <pc:chgData name="" userId="503d0919fbdaa19f" providerId="LiveId" clId="{49EB8418-B942-45B7-8581-3F35807EC003}" dt="2022-12-01T22:22:50.246" v="39" actId="2696"/>
        <pc:sldMkLst>
          <pc:docMk/>
          <pc:sldMk cId="3622744032" sldId="270"/>
        </pc:sldMkLst>
      </pc:sldChg>
      <pc:sldChg chg="modSp add ord">
        <pc:chgData name="" userId="503d0919fbdaa19f" providerId="LiveId" clId="{49EB8418-B942-45B7-8581-3F35807EC003}" dt="2022-12-02T11:02:20.485" v="64" actId="403"/>
        <pc:sldMkLst>
          <pc:docMk/>
          <pc:sldMk cId="3660222254" sldId="271"/>
        </pc:sldMkLst>
        <pc:spChg chg="mod">
          <ac:chgData name="" userId="503d0919fbdaa19f" providerId="LiveId" clId="{49EB8418-B942-45B7-8581-3F35807EC003}" dt="2022-12-02T11:02:20.485" v="64" actId="403"/>
          <ac:spMkLst>
            <pc:docMk/>
            <pc:sldMk cId="3660222254" sldId="271"/>
            <ac:spMk id="3" creationId="{D3C76534-3B0D-4C1E-B20A-24D9B4AD35FB}"/>
          </ac:spMkLst>
        </pc:spChg>
      </pc:sldChg>
      <pc:sldChg chg="add ord">
        <pc:chgData name="" userId="503d0919fbdaa19f" providerId="LiveId" clId="{49EB8418-B942-45B7-8581-3F35807EC003}" dt="2022-12-02T11:02:27.477" v="67"/>
        <pc:sldMkLst>
          <pc:docMk/>
          <pc:sldMk cId="4269306758" sldId="272"/>
        </pc:sldMkLst>
      </pc:sldChg>
      <pc:sldChg chg="add ord">
        <pc:chgData name="" userId="503d0919fbdaa19f" providerId="LiveId" clId="{49EB8418-B942-45B7-8581-3F35807EC003}" dt="2022-12-02T11:02:36.506" v="69"/>
        <pc:sldMkLst>
          <pc:docMk/>
          <pc:sldMk cId="4007771450" sldId="273"/>
        </pc:sldMkLst>
      </pc:sldChg>
    </pc:docChg>
  </pc:docChgLst>
  <pc:docChgLst>
    <pc:chgData userId="503d0919fbdaa19f" providerId="LiveId" clId="{7242BDF8-8C33-42DE-B169-005FAAAC5F51}"/>
    <pc:docChg chg="custSel addSld modSld sldOrd">
      <pc:chgData name="" userId="503d0919fbdaa19f" providerId="LiveId" clId="{7242BDF8-8C33-42DE-B169-005FAAAC5F51}" dt="2022-12-01T15:01:02.041" v="17" actId="14100"/>
      <pc:docMkLst>
        <pc:docMk/>
      </pc:docMkLst>
      <pc:sldChg chg="modSp modTransition">
        <pc:chgData name="" userId="503d0919fbdaa19f" providerId="LiveId" clId="{7242BDF8-8C33-42DE-B169-005FAAAC5F51}" dt="2022-12-01T15:00:01.898" v="6"/>
        <pc:sldMkLst>
          <pc:docMk/>
          <pc:sldMk cId="1783040691" sldId="256"/>
        </pc:sldMkLst>
        <pc:spChg chg="mod">
          <ac:chgData name="" userId="503d0919fbdaa19f" providerId="LiveId" clId="{7242BDF8-8C33-42DE-B169-005FAAAC5F51}" dt="2022-12-01T14:59:41.629" v="1" actId="207"/>
          <ac:spMkLst>
            <pc:docMk/>
            <pc:sldMk cId="1783040691" sldId="256"/>
            <ac:spMk id="3" creationId="{D3C76534-3B0D-4C1E-B20A-24D9B4AD35FB}"/>
          </ac:spMkLst>
        </pc:spChg>
      </pc:sldChg>
      <pc:sldChg chg="modTransition">
        <pc:chgData name="" userId="503d0919fbdaa19f" providerId="LiveId" clId="{7242BDF8-8C33-42DE-B169-005FAAAC5F51}" dt="2022-12-01T15:00:01.898" v="6"/>
        <pc:sldMkLst>
          <pc:docMk/>
          <pc:sldMk cId="677182932" sldId="257"/>
        </pc:sldMkLst>
      </pc:sldChg>
      <pc:sldChg chg="modTransition">
        <pc:chgData name="" userId="503d0919fbdaa19f" providerId="LiveId" clId="{7242BDF8-8C33-42DE-B169-005FAAAC5F51}" dt="2022-12-01T15:00:01.898" v="6"/>
        <pc:sldMkLst>
          <pc:docMk/>
          <pc:sldMk cId="2172412101" sldId="258"/>
        </pc:sldMkLst>
      </pc:sldChg>
      <pc:sldChg chg="addSp delSp modSp modTransition">
        <pc:chgData name="" userId="503d0919fbdaa19f" providerId="LiveId" clId="{7242BDF8-8C33-42DE-B169-005FAAAC5F51}" dt="2022-12-01T15:00:44.053" v="12" actId="14100"/>
        <pc:sldMkLst>
          <pc:docMk/>
          <pc:sldMk cId="7140620" sldId="259"/>
        </pc:sldMkLst>
        <pc:spChg chg="add del mod">
          <ac:chgData name="" userId="503d0919fbdaa19f" providerId="LiveId" clId="{7242BDF8-8C33-42DE-B169-005FAAAC5F51}" dt="2022-12-01T15:00:35.706" v="9" actId="478"/>
          <ac:spMkLst>
            <pc:docMk/>
            <pc:sldMk cId="7140620" sldId="259"/>
            <ac:spMk id="4" creationId="{D982C602-A4AE-4B4E-B8F1-C96D0C8D7011}"/>
          </ac:spMkLst>
        </pc:spChg>
        <pc:spChg chg="del">
          <ac:chgData name="" userId="503d0919fbdaa19f" providerId="LiveId" clId="{7242BDF8-8C33-42DE-B169-005FAAAC5F51}" dt="2022-12-01T15:00:33.646" v="8" actId="478"/>
          <ac:spMkLst>
            <pc:docMk/>
            <pc:sldMk cId="7140620" sldId="259"/>
            <ac:spMk id="8" creationId="{A27D6A0D-5F22-48B1-BAE3-5AE8CA6191FB}"/>
          </ac:spMkLst>
        </pc:spChg>
        <pc:picChg chg="mod">
          <ac:chgData name="" userId="503d0919fbdaa19f" providerId="LiveId" clId="{7242BDF8-8C33-42DE-B169-005FAAAC5F51}" dt="2022-12-01T15:00:44.053" v="12" actId="14100"/>
          <ac:picMkLst>
            <pc:docMk/>
            <pc:sldMk cId="7140620" sldId="259"/>
            <ac:picMk id="2" creationId="{1C7CB041-2FCF-4A3E-B70F-C7E3DEBF25AE}"/>
          </ac:picMkLst>
        </pc:picChg>
        <pc:picChg chg="del">
          <ac:chgData name="" userId="503d0919fbdaa19f" providerId="LiveId" clId="{7242BDF8-8C33-42DE-B169-005FAAAC5F51}" dt="2022-12-01T15:00:37.919" v="10" actId="478"/>
          <ac:picMkLst>
            <pc:docMk/>
            <pc:sldMk cId="7140620" sldId="259"/>
            <ac:picMk id="7" creationId="{0066B266-33EF-4D68-B971-2E4E5684C9F1}"/>
          </ac:picMkLst>
        </pc:picChg>
      </pc:sldChg>
      <pc:sldChg chg="modTransition">
        <pc:chgData name="" userId="503d0919fbdaa19f" providerId="LiveId" clId="{7242BDF8-8C33-42DE-B169-005FAAAC5F51}" dt="2022-12-01T15:00:01.898" v="6"/>
        <pc:sldMkLst>
          <pc:docMk/>
          <pc:sldMk cId="4040547899" sldId="260"/>
        </pc:sldMkLst>
      </pc:sldChg>
      <pc:sldChg chg="addSp delSp modSp modTransition">
        <pc:chgData name="" userId="503d0919fbdaa19f" providerId="LiveId" clId="{7242BDF8-8C33-42DE-B169-005FAAAC5F51}" dt="2022-12-01T15:01:02.041" v="17" actId="14100"/>
        <pc:sldMkLst>
          <pc:docMk/>
          <pc:sldMk cId="3997675058" sldId="261"/>
        </pc:sldMkLst>
        <pc:spChg chg="add del mod">
          <ac:chgData name="" userId="503d0919fbdaa19f" providerId="LiveId" clId="{7242BDF8-8C33-42DE-B169-005FAAAC5F51}" dt="2022-12-01T15:00:56.718" v="15" actId="478"/>
          <ac:spMkLst>
            <pc:docMk/>
            <pc:sldMk cId="3997675058" sldId="261"/>
            <ac:spMk id="4" creationId="{FB9826E0-93AD-4986-849A-CAF9B2D94752}"/>
          </ac:spMkLst>
        </pc:spChg>
        <pc:spChg chg="del">
          <ac:chgData name="" userId="503d0919fbdaa19f" providerId="LiveId" clId="{7242BDF8-8C33-42DE-B169-005FAAAC5F51}" dt="2022-12-01T15:00:55.071" v="14" actId="478"/>
          <ac:spMkLst>
            <pc:docMk/>
            <pc:sldMk cId="3997675058" sldId="261"/>
            <ac:spMk id="8" creationId="{A27D6A0D-5F22-48B1-BAE3-5AE8CA6191FB}"/>
          </ac:spMkLst>
        </pc:spChg>
        <pc:picChg chg="mod">
          <ac:chgData name="" userId="503d0919fbdaa19f" providerId="LiveId" clId="{7242BDF8-8C33-42DE-B169-005FAAAC5F51}" dt="2022-12-01T15:01:02.041" v="17" actId="14100"/>
          <ac:picMkLst>
            <pc:docMk/>
            <pc:sldMk cId="3997675058" sldId="261"/>
            <ac:picMk id="3" creationId="{73E824D0-EB26-4EAD-B267-AAA2E2978424}"/>
          </ac:picMkLst>
        </pc:picChg>
        <pc:picChg chg="del">
          <ac:chgData name="" userId="503d0919fbdaa19f" providerId="LiveId" clId="{7242BDF8-8C33-42DE-B169-005FAAAC5F51}" dt="2022-12-01T15:00:58.545" v="16" actId="478"/>
          <ac:picMkLst>
            <pc:docMk/>
            <pc:sldMk cId="3997675058" sldId="261"/>
            <ac:picMk id="7" creationId="{0066B266-33EF-4D68-B971-2E4E5684C9F1}"/>
          </ac:picMkLst>
        </pc:picChg>
      </pc:sldChg>
      <pc:sldChg chg="modTransition">
        <pc:chgData name="" userId="503d0919fbdaa19f" providerId="LiveId" clId="{7242BDF8-8C33-42DE-B169-005FAAAC5F51}" dt="2022-12-01T15:00:01.898" v="6"/>
        <pc:sldMkLst>
          <pc:docMk/>
          <pc:sldMk cId="3027889678" sldId="263"/>
        </pc:sldMkLst>
      </pc:sldChg>
      <pc:sldChg chg="modTransition">
        <pc:chgData name="" userId="503d0919fbdaa19f" providerId="LiveId" clId="{7242BDF8-8C33-42DE-B169-005FAAAC5F51}" dt="2022-12-01T15:00:01.898" v="6"/>
        <pc:sldMkLst>
          <pc:docMk/>
          <pc:sldMk cId="1000953750" sldId="264"/>
        </pc:sldMkLst>
      </pc:sldChg>
      <pc:sldChg chg="modTransition">
        <pc:chgData name="" userId="503d0919fbdaa19f" providerId="LiveId" clId="{7242BDF8-8C33-42DE-B169-005FAAAC5F51}" dt="2022-12-01T15:00:01.898" v="6"/>
        <pc:sldMkLst>
          <pc:docMk/>
          <pc:sldMk cId="1287918586" sldId="265"/>
        </pc:sldMkLst>
      </pc:sldChg>
      <pc:sldChg chg="add modTransition">
        <pc:chgData name="" userId="503d0919fbdaa19f" providerId="LiveId" clId="{7242BDF8-8C33-42DE-B169-005FAAAC5F51}" dt="2022-12-01T15:00:01.898" v="6"/>
        <pc:sldMkLst>
          <pc:docMk/>
          <pc:sldMk cId="4089690946" sldId="266"/>
        </pc:sldMkLst>
      </pc:sldChg>
      <pc:sldChg chg="add ord modTransition">
        <pc:chgData name="" userId="503d0919fbdaa19f" providerId="LiveId" clId="{7242BDF8-8C33-42DE-B169-005FAAAC5F51}" dt="2022-12-01T15:00:01.898" v="6"/>
        <pc:sldMkLst>
          <pc:docMk/>
          <pc:sldMk cId="2500514851" sldId="267"/>
        </pc:sldMkLst>
      </pc:sldChg>
      <pc:sldChg chg="add ord modTransition">
        <pc:chgData name="" userId="503d0919fbdaa19f" providerId="LiveId" clId="{7242BDF8-8C33-42DE-B169-005FAAAC5F51}" dt="2022-12-01T15:00:01.898" v="6"/>
        <pc:sldMkLst>
          <pc:docMk/>
          <pc:sldMk cId="1928030245" sldId="26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9EC1-51E0-4390-A147-4467DFDD4F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FABCA8-0F65-46D5-ADEF-869899BD8F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FBD3D82-8A55-4A85-8240-E0CD4AD0FE1C}"/>
              </a:ext>
            </a:extLst>
          </p:cNvPr>
          <p:cNvSpPr>
            <a:spLocks noGrp="1"/>
          </p:cNvSpPr>
          <p:nvPr>
            <p:ph type="dt" sz="half" idx="10"/>
          </p:nvPr>
        </p:nvSpPr>
        <p:spPr/>
        <p:txBody>
          <a:bodyPr/>
          <a:lstStyle/>
          <a:p>
            <a:fld id="{C25AA4EB-6A61-4059-BF41-D7BEF4DAFAFA}" type="datetimeFigureOut">
              <a:rPr lang="en-GB" smtClean="0"/>
              <a:t>05/12/2022</a:t>
            </a:fld>
            <a:endParaRPr lang="en-GB"/>
          </a:p>
        </p:txBody>
      </p:sp>
      <p:sp>
        <p:nvSpPr>
          <p:cNvPr id="5" name="Footer Placeholder 4">
            <a:extLst>
              <a:ext uri="{FF2B5EF4-FFF2-40B4-BE49-F238E27FC236}">
                <a16:creationId xmlns:a16="http://schemas.microsoft.com/office/drawing/2014/main" id="{C2C4D3DD-43AE-4399-B729-4FE5E11489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F7198C-26F6-4500-89E2-7CB1B0A1C8C5}"/>
              </a:ext>
            </a:extLst>
          </p:cNvPr>
          <p:cNvSpPr>
            <a:spLocks noGrp="1"/>
          </p:cNvSpPr>
          <p:nvPr>
            <p:ph type="sldNum" sz="quarter" idx="12"/>
          </p:nvPr>
        </p:nvSpPr>
        <p:spPr/>
        <p:txBody>
          <a:bodyPr/>
          <a:lstStyle/>
          <a:p>
            <a:fld id="{8E52BD6B-E5A6-45AE-A21E-9FFB8F9EBAE3}" type="slidenum">
              <a:rPr lang="en-GB" smtClean="0"/>
              <a:t>‹#›</a:t>
            </a:fld>
            <a:endParaRPr lang="en-GB"/>
          </a:p>
        </p:txBody>
      </p:sp>
    </p:spTree>
    <p:extLst>
      <p:ext uri="{BB962C8B-B14F-4D97-AF65-F5344CB8AC3E}">
        <p14:creationId xmlns:p14="http://schemas.microsoft.com/office/powerpoint/2010/main" val="2511095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15126-2F01-480E-91DA-BAC76F97B9A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B279BB-43C7-49FE-A198-3E5DB04E404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707ACF-77C0-4C45-B988-B20EC2A64C97}"/>
              </a:ext>
            </a:extLst>
          </p:cNvPr>
          <p:cNvSpPr>
            <a:spLocks noGrp="1"/>
          </p:cNvSpPr>
          <p:nvPr>
            <p:ph type="dt" sz="half" idx="10"/>
          </p:nvPr>
        </p:nvSpPr>
        <p:spPr/>
        <p:txBody>
          <a:bodyPr/>
          <a:lstStyle/>
          <a:p>
            <a:fld id="{C25AA4EB-6A61-4059-BF41-D7BEF4DAFAFA}" type="datetimeFigureOut">
              <a:rPr lang="en-GB" smtClean="0"/>
              <a:t>05/12/2022</a:t>
            </a:fld>
            <a:endParaRPr lang="en-GB"/>
          </a:p>
        </p:txBody>
      </p:sp>
      <p:sp>
        <p:nvSpPr>
          <p:cNvPr id="5" name="Footer Placeholder 4">
            <a:extLst>
              <a:ext uri="{FF2B5EF4-FFF2-40B4-BE49-F238E27FC236}">
                <a16:creationId xmlns:a16="http://schemas.microsoft.com/office/drawing/2014/main" id="{F7F13DED-5949-469C-B513-90A25EE332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719120-1A22-4B9E-BF95-94CF9ECDC05F}"/>
              </a:ext>
            </a:extLst>
          </p:cNvPr>
          <p:cNvSpPr>
            <a:spLocks noGrp="1"/>
          </p:cNvSpPr>
          <p:nvPr>
            <p:ph type="sldNum" sz="quarter" idx="12"/>
          </p:nvPr>
        </p:nvSpPr>
        <p:spPr/>
        <p:txBody>
          <a:bodyPr/>
          <a:lstStyle/>
          <a:p>
            <a:fld id="{8E52BD6B-E5A6-45AE-A21E-9FFB8F9EBAE3}" type="slidenum">
              <a:rPr lang="en-GB" smtClean="0"/>
              <a:t>‹#›</a:t>
            </a:fld>
            <a:endParaRPr lang="en-GB"/>
          </a:p>
        </p:txBody>
      </p:sp>
    </p:spTree>
    <p:extLst>
      <p:ext uri="{BB962C8B-B14F-4D97-AF65-F5344CB8AC3E}">
        <p14:creationId xmlns:p14="http://schemas.microsoft.com/office/powerpoint/2010/main" val="800410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103053-E152-4FD5-B9ED-A99991FE17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8F95FD-B13E-4F75-B291-5C6A5512D19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3626D1-4DA1-44A1-9414-97307AA40255}"/>
              </a:ext>
            </a:extLst>
          </p:cNvPr>
          <p:cNvSpPr>
            <a:spLocks noGrp="1"/>
          </p:cNvSpPr>
          <p:nvPr>
            <p:ph type="dt" sz="half" idx="10"/>
          </p:nvPr>
        </p:nvSpPr>
        <p:spPr/>
        <p:txBody>
          <a:bodyPr/>
          <a:lstStyle/>
          <a:p>
            <a:fld id="{C25AA4EB-6A61-4059-BF41-D7BEF4DAFAFA}" type="datetimeFigureOut">
              <a:rPr lang="en-GB" smtClean="0"/>
              <a:t>05/12/2022</a:t>
            </a:fld>
            <a:endParaRPr lang="en-GB"/>
          </a:p>
        </p:txBody>
      </p:sp>
      <p:sp>
        <p:nvSpPr>
          <p:cNvPr id="5" name="Footer Placeholder 4">
            <a:extLst>
              <a:ext uri="{FF2B5EF4-FFF2-40B4-BE49-F238E27FC236}">
                <a16:creationId xmlns:a16="http://schemas.microsoft.com/office/drawing/2014/main" id="{BA2759F6-D38C-4396-BFBD-63F40F41B6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413AD5-F3F0-47C4-BD21-B2F86D364FB2}"/>
              </a:ext>
            </a:extLst>
          </p:cNvPr>
          <p:cNvSpPr>
            <a:spLocks noGrp="1"/>
          </p:cNvSpPr>
          <p:nvPr>
            <p:ph type="sldNum" sz="quarter" idx="12"/>
          </p:nvPr>
        </p:nvSpPr>
        <p:spPr/>
        <p:txBody>
          <a:bodyPr/>
          <a:lstStyle/>
          <a:p>
            <a:fld id="{8E52BD6B-E5A6-45AE-A21E-9FFB8F9EBAE3}" type="slidenum">
              <a:rPr lang="en-GB" smtClean="0"/>
              <a:t>‹#›</a:t>
            </a:fld>
            <a:endParaRPr lang="en-GB"/>
          </a:p>
        </p:txBody>
      </p:sp>
    </p:spTree>
    <p:extLst>
      <p:ext uri="{BB962C8B-B14F-4D97-AF65-F5344CB8AC3E}">
        <p14:creationId xmlns:p14="http://schemas.microsoft.com/office/powerpoint/2010/main" val="2525146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DA9D-8E8B-498E-9317-BE652F13F6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33B50D-2D87-43AF-BF35-F1433A203FA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2B4C41-1044-443B-A7D4-6DE8677256D5}"/>
              </a:ext>
            </a:extLst>
          </p:cNvPr>
          <p:cNvSpPr>
            <a:spLocks noGrp="1"/>
          </p:cNvSpPr>
          <p:nvPr>
            <p:ph type="dt" sz="half" idx="10"/>
          </p:nvPr>
        </p:nvSpPr>
        <p:spPr/>
        <p:txBody>
          <a:bodyPr/>
          <a:lstStyle/>
          <a:p>
            <a:fld id="{C25AA4EB-6A61-4059-BF41-D7BEF4DAFAFA}" type="datetimeFigureOut">
              <a:rPr lang="en-GB" smtClean="0"/>
              <a:t>05/12/2022</a:t>
            </a:fld>
            <a:endParaRPr lang="en-GB"/>
          </a:p>
        </p:txBody>
      </p:sp>
      <p:sp>
        <p:nvSpPr>
          <p:cNvPr id="5" name="Footer Placeholder 4">
            <a:extLst>
              <a:ext uri="{FF2B5EF4-FFF2-40B4-BE49-F238E27FC236}">
                <a16:creationId xmlns:a16="http://schemas.microsoft.com/office/drawing/2014/main" id="{98866F3D-43AF-49C6-80BA-77A410A704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1F5DAD-25C4-4CC8-A6A9-B2B98BDD2D17}"/>
              </a:ext>
            </a:extLst>
          </p:cNvPr>
          <p:cNvSpPr>
            <a:spLocks noGrp="1"/>
          </p:cNvSpPr>
          <p:nvPr>
            <p:ph type="sldNum" sz="quarter" idx="12"/>
          </p:nvPr>
        </p:nvSpPr>
        <p:spPr/>
        <p:txBody>
          <a:bodyPr/>
          <a:lstStyle/>
          <a:p>
            <a:fld id="{8E52BD6B-E5A6-45AE-A21E-9FFB8F9EBAE3}" type="slidenum">
              <a:rPr lang="en-GB" smtClean="0"/>
              <a:t>‹#›</a:t>
            </a:fld>
            <a:endParaRPr lang="en-GB"/>
          </a:p>
        </p:txBody>
      </p:sp>
    </p:spTree>
    <p:extLst>
      <p:ext uri="{BB962C8B-B14F-4D97-AF65-F5344CB8AC3E}">
        <p14:creationId xmlns:p14="http://schemas.microsoft.com/office/powerpoint/2010/main" val="1481018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13DD-6517-4533-BBBF-57171CABD0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771E23A-4582-414E-BB98-4F19DAC3E8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C300F0B-87EE-40AF-B2CE-55998EE5E21D}"/>
              </a:ext>
            </a:extLst>
          </p:cNvPr>
          <p:cNvSpPr>
            <a:spLocks noGrp="1"/>
          </p:cNvSpPr>
          <p:nvPr>
            <p:ph type="dt" sz="half" idx="10"/>
          </p:nvPr>
        </p:nvSpPr>
        <p:spPr/>
        <p:txBody>
          <a:bodyPr/>
          <a:lstStyle/>
          <a:p>
            <a:fld id="{C25AA4EB-6A61-4059-BF41-D7BEF4DAFAFA}" type="datetimeFigureOut">
              <a:rPr lang="en-GB" smtClean="0"/>
              <a:t>05/12/2022</a:t>
            </a:fld>
            <a:endParaRPr lang="en-GB"/>
          </a:p>
        </p:txBody>
      </p:sp>
      <p:sp>
        <p:nvSpPr>
          <p:cNvPr id="5" name="Footer Placeholder 4">
            <a:extLst>
              <a:ext uri="{FF2B5EF4-FFF2-40B4-BE49-F238E27FC236}">
                <a16:creationId xmlns:a16="http://schemas.microsoft.com/office/drawing/2014/main" id="{7DEECD1E-5F73-4092-86B4-F01E36AF92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080A28-2962-43B1-8238-4B64F64AFFCE}"/>
              </a:ext>
            </a:extLst>
          </p:cNvPr>
          <p:cNvSpPr>
            <a:spLocks noGrp="1"/>
          </p:cNvSpPr>
          <p:nvPr>
            <p:ph type="sldNum" sz="quarter" idx="12"/>
          </p:nvPr>
        </p:nvSpPr>
        <p:spPr/>
        <p:txBody>
          <a:bodyPr/>
          <a:lstStyle/>
          <a:p>
            <a:fld id="{8E52BD6B-E5A6-45AE-A21E-9FFB8F9EBAE3}" type="slidenum">
              <a:rPr lang="en-GB" smtClean="0"/>
              <a:t>‹#›</a:t>
            </a:fld>
            <a:endParaRPr lang="en-GB"/>
          </a:p>
        </p:txBody>
      </p:sp>
    </p:spTree>
    <p:extLst>
      <p:ext uri="{BB962C8B-B14F-4D97-AF65-F5344CB8AC3E}">
        <p14:creationId xmlns:p14="http://schemas.microsoft.com/office/powerpoint/2010/main" val="1552782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055A2-F934-4A37-9ABD-2404EC5C16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C801D3-CCB8-467B-A481-10292A007D1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5045001-239B-413B-9302-048E78E6D9B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2D0C19F-49A6-4373-A3BD-BE27AF68A9E0}"/>
              </a:ext>
            </a:extLst>
          </p:cNvPr>
          <p:cNvSpPr>
            <a:spLocks noGrp="1"/>
          </p:cNvSpPr>
          <p:nvPr>
            <p:ph type="dt" sz="half" idx="10"/>
          </p:nvPr>
        </p:nvSpPr>
        <p:spPr/>
        <p:txBody>
          <a:bodyPr/>
          <a:lstStyle/>
          <a:p>
            <a:fld id="{C25AA4EB-6A61-4059-BF41-D7BEF4DAFAFA}" type="datetimeFigureOut">
              <a:rPr lang="en-GB" smtClean="0"/>
              <a:t>05/12/2022</a:t>
            </a:fld>
            <a:endParaRPr lang="en-GB"/>
          </a:p>
        </p:txBody>
      </p:sp>
      <p:sp>
        <p:nvSpPr>
          <p:cNvPr id="6" name="Footer Placeholder 5">
            <a:extLst>
              <a:ext uri="{FF2B5EF4-FFF2-40B4-BE49-F238E27FC236}">
                <a16:creationId xmlns:a16="http://schemas.microsoft.com/office/drawing/2014/main" id="{34361A93-6D8B-456E-93FD-079009F30A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8422EB-C03B-4C4F-9648-1EAFFD604203}"/>
              </a:ext>
            </a:extLst>
          </p:cNvPr>
          <p:cNvSpPr>
            <a:spLocks noGrp="1"/>
          </p:cNvSpPr>
          <p:nvPr>
            <p:ph type="sldNum" sz="quarter" idx="12"/>
          </p:nvPr>
        </p:nvSpPr>
        <p:spPr/>
        <p:txBody>
          <a:bodyPr/>
          <a:lstStyle/>
          <a:p>
            <a:fld id="{8E52BD6B-E5A6-45AE-A21E-9FFB8F9EBAE3}" type="slidenum">
              <a:rPr lang="en-GB" smtClean="0"/>
              <a:t>‹#›</a:t>
            </a:fld>
            <a:endParaRPr lang="en-GB"/>
          </a:p>
        </p:txBody>
      </p:sp>
    </p:spTree>
    <p:extLst>
      <p:ext uri="{BB962C8B-B14F-4D97-AF65-F5344CB8AC3E}">
        <p14:creationId xmlns:p14="http://schemas.microsoft.com/office/powerpoint/2010/main" val="1046115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8906C-B0C2-454C-961E-BE38A2310A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4C1F2FE-2DAB-44B3-9AA0-E7F1A99377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183576C-FDDC-4484-8EEC-EADBE459BC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3199EA-9DE0-4C51-9AF3-08CC72FD59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66ED1E7-5F7F-4519-8FE2-47562078BA9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533BE4E-C1B8-4708-AD10-B2D68B6D22FF}"/>
              </a:ext>
            </a:extLst>
          </p:cNvPr>
          <p:cNvSpPr>
            <a:spLocks noGrp="1"/>
          </p:cNvSpPr>
          <p:nvPr>
            <p:ph type="dt" sz="half" idx="10"/>
          </p:nvPr>
        </p:nvSpPr>
        <p:spPr/>
        <p:txBody>
          <a:bodyPr/>
          <a:lstStyle/>
          <a:p>
            <a:fld id="{C25AA4EB-6A61-4059-BF41-D7BEF4DAFAFA}" type="datetimeFigureOut">
              <a:rPr lang="en-GB" smtClean="0"/>
              <a:t>05/12/2022</a:t>
            </a:fld>
            <a:endParaRPr lang="en-GB"/>
          </a:p>
        </p:txBody>
      </p:sp>
      <p:sp>
        <p:nvSpPr>
          <p:cNvPr id="8" name="Footer Placeholder 7">
            <a:extLst>
              <a:ext uri="{FF2B5EF4-FFF2-40B4-BE49-F238E27FC236}">
                <a16:creationId xmlns:a16="http://schemas.microsoft.com/office/drawing/2014/main" id="{EB32498E-6A04-437C-9862-E9862D3470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06ACED0-CC6E-45DF-B079-CE4B98664B00}"/>
              </a:ext>
            </a:extLst>
          </p:cNvPr>
          <p:cNvSpPr>
            <a:spLocks noGrp="1"/>
          </p:cNvSpPr>
          <p:nvPr>
            <p:ph type="sldNum" sz="quarter" idx="12"/>
          </p:nvPr>
        </p:nvSpPr>
        <p:spPr/>
        <p:txBody>
          <a:bodyPr/>
          <a:lstStyle/>
          <a:p>
            <a:fld id="{8E52BD6B-E5A6-45AE-A21E-9FFB8F9EBAE3}" type="slidenum">
              <a:rPr lang="en-GB" smtClean="0"/>
              <a:t>‹#›</a:t>
            </a:fld>
            <a:endParaRPr lang="en-GB"/>
          </a:p>
        </p:txBody>
      </p:sp>
    </p:spTree>
    <p:extLst>
      <p:ext uri="{BB962C8B-B14F-4D97-AF65-F5344CB8AC3E}">
        <p14:creationId xmlns:p14="http://schemas.microsoft.com/office/powerpoint/2010/main" val="1049393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11735-5BB7-4E8D-886E-FDA36EFF458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BCA8C39-D676-4C3D-9A02-454B79BBC900}"/>
              </a:ext>
            </a:extLst>
          </p:cNvPr>
          <p:cNvSpPr>
            <a:spLocks noGrp="1"/>
          </p:cNvSpPr>
          <p:nvPr>
            <p:ph type="dt" sz="half" idx="10"/>
          </p:nvPr>
        </p:nvSpPr>
        <p:spPr/>
        <p:txBody>
          <a:bodyPr/>
          <a:lstStyle/>
          <a:p>
            <a:fld id="{C25AA4EB-6A61-4059-BF41-D7BEF4DAFAFA}" type="datetimeFigureOut">
              <a:rPr lang="en-GB" smtClean="0"/>
              <a:t>05/12/2022</a:t>
            </a:fld>
            <a:endParaRPr lang="en-GB"/>
          </a:p>
        </p:txBody>
      </p:sp>
      <p:sp>
        <p:nvSpPr>
          <p:cNvPr id="4" name="Footer Placeholder 3">
            <a:extLst>
              <a:ext uri="{FF2B5EF4-FFF2-40B4-BE49-F238E27FC236}">
                <a16:creationId xmlns:a16="http://schemas.microsoft.com/office/drawing/2014/main" id="{BA18AA11-CD29-4455-988B-BC62872B10F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45BB3A0-92E3-492A-B2FA-8D1481FFC9C0}"/>
              </a:ext>
            </a:extLst>
          </p:cNvPr>
          <p:cNvSpPr>
            <a:spLocks noGrp="1"/>
          </p:cNvSpPr>
          <p:nvPr>
            <p:ph type="sldNum" sz="quarter" idx="12"/>
          </p:nvPr>
        </p:nvSpPr>
        <p:spPr/>
        <p:txBody>
          <a:bodyPr/>
          <a:lstStyle/>
          <a:p>
            <a:fld id="{8E52BD6B-E5A6-45AE-A21E-9FFB8F9EBAE3}" type="slidenum">
              <a:rPr lang="en-GB" smtClean="0"/>
              <a:t>‹#›</a:t>
            </a:fld>
            <a:endParaRPr lang="en-GB"/>
          </a:p>
        </p:txBody>
      </p:sp>
    </p:spTree>
    <p:extLst>
      <p:ext uri="{BB962C8B-B14F-4D97-AF65-F5344CB8AC3E}">
        <p14:creationId xmlns:p14="http://schemas.microsoft.com/office/powerpoint/2010/main" val="3436966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11C544-841D-4B94-8E88-687DF04F1BC0}"/>
              </a:ext>
            </a:extLst>
          </p:cNvPr>
          <p:cNvSpPr>
            <a:spLocks noGrp="1"/>
          </p:cNvSpPr>
          <p:nvPr>
            <p:ph type="dt" sz="half" idx="10"/>
          </p:nvPr>
        </p:nvSpPr>
        <p:spPr/>
        <p:txBody>
          <a:bodyPr/>
          <a:lstStyle/>
          <a:p>
            <a:fld id="{C25AA4EB-6A61-4059-BF41-D7BEF4DAFAFA}" type="datetimeFigureOut">
              <a:rPr lang="en-GB" smtClean="0"/>
              <a:t>05/12/2022</a:t>
            </a:fld>
            <a:endParaRPr lang="en-GB"/>
          </a:p>
        </p:txBody>
      </p:sp>
      <p:sp>
        <p:nvSpPr>
          <p:cNvPr id="3" name="Footer Placeholder 2">
            <a:extLst>
              <a:ext uri="{FF2B5EF4-FFF2-40B4-BE49-F238E27FC236}">
                <a16:creationId xmlns:a16="http://schemas.microsoft.com/office/drawing/2014/main" id="{A02C4BFC-1431-4096-9FD3-1FE939ACF7D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B3689F-DFE8-4C37-A80B-808C0466C852}"/>
              </a:ext>
            </a:extLst>
          </p:cNvPr>
          <p:cNvSpPr>
            <a:spLocks noGrp="1"/>
          </p:cNvSpPr>
          <p:nvPr>
            <p:ph type="sldNum" sz="quarter" idx="12"/>
          </p:nvPr>
        </p:nvSpPr>
        <p:spPr/>
        <p:txBody>
          <a:bodyPr/>
          <a:lstStyle/>
          <a:p>
            <a:fld id="{8E52BD6B-E5A6-45AE-A21E-9FFB8F9EBAE3}" type="slidenum">
              <a:rPr lang="en-GB" smtClean="0"/>
              <a:t>‹#›</a:t>
            </a:fld>
            <a:endParaRPr lang="en-GB"/>
          </a:p>
        </p:txBody>
      </p:sp>
    </p:spTree>
    <p:extLst>
      <p:ext uri="{BB962C8B-B14F-4D97-AF65-F5344CB8AC3E}">
        <p14:creationId xmlns:p14="http://schemas.microsoft.com/office/powerpoint/2010/main" val="1958695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8AB4-B7DF-46D2-83A1-9985653FE0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41AC1E7-C9E8-4DE4-BB10-1ACF486645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A216082-EA3E-4F8E-9BDE-4E2684838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EFA504-8CCF-4F1F-9B4F-C8B0A5FB9B90}"/>
              </a:ext>
            </a:extLst>
          </p:cNvPr>
          <p:cNvSpPr>
            <a:spLocks noGrp="1"/>
          </p:cNvSpPr>
          <p:nvPr>
            <p:ph type="dt" sz="half" idx="10"/>
          </p:nvPr>
        </p:nvSpPr>
        <p:spPr/>
        <p:txBody>
          <a:bodyPr/>
          <a:lstStyle/>
          <a:p>
            <a:fld id="{C25AA4EB-6A61-4059-BF41-D7BEF4DAFAFA}" type="datetimeFigureOut">
              <a:rPr lang="en-GB" smtClean="0"/>
              <a:t>05/12/2022</a:t>
            </a:fld>
            <a:endParaRPr lang="en-GB"/>
          </a:p>
        </p:txBody>
      </p:sp>
      <p:sp>
        <p:nvSpPr>
          <p:cNvPr id="6" name="Footer Placeholder 5">
            <a:extLst>
              <a:ext uri="{FF2B5EF4-FFF2-40B4-BE49-F238E27FC236}">
                <a16:creationId xmlns:a16="http://schemas.microsoft.com/office/drawing/2014/main" id="{3C934856-3F2B-432A-889A-1DA9FD5F2A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0F6117-9C09-47AA-8BFA-7C4638181262}"/>
              </a:ext>
            </a:extLst>
          </p:cNvPr>
          <p:cNvSpPr>
            <a:spLocks noGrp="1"/>
          </p:cNvSpPr>
          <p:nvPr>
            <p:ph type="sldNum" sz="quarter" idx="12"/>
          </p:nvPr>
        </p:nvSpPr>
        <p:spPr/>
        <p:txBody>
          <a:bodyPr/>
          <a:lstStyle/>
          <a:p>
            <a:fld id="{8E52BD6B-E5A6-45AE-A21E-9FFB8F9EBAE3}" type="slidenum">
              <a:rPr lang="en-GB" smtClean="0"/>
              <a:t>‹#›</a:t>
            </a:fld>
            <a:endParaRPr lang="en-GB"/>
          </a:p>
        </p:txBody>
      </p:sp>
    </p:spTree>
    <p:extLst>
      <p:ext uri="{BB962C8B-B14F-4D97-AF65-F5344CB8AC3E}">
        <p14:creationId xmlns:p14="http://schemas.microsoft.com/office/powerpoint/2010/main" val="293141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6AD1D-962A-44EF-B540-3C378BFCB1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5D3E597-0EE0-416A-A1AD-BD5BA54E5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60A0343-F37E-469B-B945-5994F1882A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19EEBA-A827-41BB-AFE1-9CBC7F0D2CB2}"/>
              </a:ext>
            </a:extLst>
          </p:cNvPr>
          <p:cNvSpPr>
            <a:spLocks noGrp="1"/>
          </p:cNvSpPr>
          <p:nvPr>
            <p:ph type="dt" sz="half" idx="10"/>
          </p:nvPr>
        </p:nvSpPr>
        <p:spPr/>
        <p:txBody>
          <a:bodyPr/>
          <a:lstStyle/>
          <a:p>
            <a:fld id="{C25AA4EB-6A61-4059-BF41-D7BEF4DAFAFA}" type="datetimeFigureOut">
              <a:rPr lang="en-GB" smtClean="0"/>
              <a:t>05/12/2022</a:t>
            </a:fld>
            <a:endParaRPr lang="en-GB"/>
          </a:p>
        </p:txBody>
      </p:sp>
      <p:sp>
        <p:nvSpPr>
          <p:cNvPr id="6" name="Footer Placeholder 5">
            <a:extLst>
              <a:ext uri="{FF2B5EF4-FFF2-40B4-BE49-F238E27FC236}">
                <a16:creationId xmlns:a16="http://schemas.microsoft.com/office/drawing/2014/main" id="{E2106843-DAF0-4B63-B788-A3C0C8FCEC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9A9666-582F-407B-9F1B-A6C5605F4CFB}"/>
              </a:ext>
            </a:extLst>
          </p:cNvPr>
          <p:cNvSpPr>
            <a:spLocks noGrp="1"/>
          </p:cNvSpPr>
          <p:nvPr>
            <p:ph type="sldNum" sz="quarter" idx="12"/>
          </p:nvPr>
        </p:nvSpPr>
        <p:spPr/>
        <p:txBody>
          <a:bodyPr/>
          <a:lstStyle/>
          <a:p>
            <a:fld id="{8E52BD6B-E5A6-45AE-A21E-9FFB8F9EBAE3}" type="slidenum">
              <a:rPr lang="en-GB" smtClean="0"/>
              <a:t>‹#›</a:t>
            </a:fld>
            <a:endParaRPr lang="en-GB"/>
          </a:p>
        </p:txBody>
      </p:sp>
    </p:spTree>
    <p:extLst>
      <p:ext uri="{BB962C8B-B14F-4D97-AF65-F5344CB8AC3E}">
        <p14:creationId xmlns:p14="http://schemas.microsoft.com/office/powerpoint/2010/main" val="4044202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3DA93D-D46E-4792-9879-3560DC0B1D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CC30B7-AD42-42FF-B12E-E299F63E21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4DF205-6F35-4837-BB60-87367A442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5AA4EB-6A61-4059-BF41-D7BEF4DAFAFA}" type="datetimeFigureOut">
              <a:rPr lang="en-GB" smtClean="0"/>
              <a:t>05/12/2022</a:t>
            </a:fld>
            <a:endParaRPr lang="en-GB"/>
          </a:p>
        </p:txBody>
      </p:sp>
      <p:sp>
        <p:nvSpPr>
          <p:cNvPr id="5" name="Footer Placeholder 4">
            <a:extLst>
              <a:ext uri="{FF2B5EF4-FFF2-40B4-BE49-F238E27FC236}">
                <a16:creationId xmlns:a16="http://schemas.microsoft.com/office/drawing/2014/main" id="{A7F5FCDF-A2FD-4900-A4DF-846B94D769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CB81E0-2712-4233-84B3-742E84CB8D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52BD6B-E5A6-45AE-A21E-9FFB8F9EBAE3}" type="slidenum">
              <a:rPr lang="en-GB" smtClean="0"/>
              <a:t>‹#›</a:t>
            </a:fld>
            <a:endParaRPr lang="en-GB"/>
          </a:p>
        </p:txBody>
      </p:sp>
    </p:spTree>
    <p:extLst>
      <p:ext uri="{BB962C8B-B14F-4D97-AF65-F5344CB8AC3E}">
        <p14:creationId xmlns:p14="http://schemas.microsoft.com/office/powerpoint/2010/main" val="2305799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66B266-33EF-4D68-B971-2E4E5684C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185" y="1248580"/>
            <a:ext cx="6230649" cy="2962935"/>
          </a:xfrm>
          <a:prstGeom prst="rect">
            <a:avLst/>
          </a:prstGeom>
        </p:spPr>
      </p:pic>
      <p:sp>
        <p:nvSpPr>
          <p:cNvPr id="8" name="Title 1">
            <a:extLst>
              <a:ext uri="{FF2B5EF4-FFF2-40B4-BE49-F238E27FC236}">
                <a16:creationId xmlns:a16="http://schemas.microsoft.com/office/drawing/2014/main" id="{A27D6A0D-5F22-48B1-BAE3-5AE8CA6191FB}"/>
              </a:ext>
            </a:extLst>
          </p:cNvPr>
          <p:cNvSpPr>
            <a:spLocks noGrp="1"/>
          </p:cNvSpPr>
          <p:nvPr>
            <p:ph type="ctrTitle"/>
          </p:nvPr>
        </p:nvSpPr>
        <p:spPr>
          <a:xfrm>
            <a:off x="2612117" y="2730047"/>
            <a:ext cx="7424784" cy="2387600"/>
          </a:xfrm>
        </p:spPr>
        <p:txBody>
          <a:bodyPr>
            <a:normAutofit/>
          </a:bodyPr>
          <a:lstStyle/>
          <a:p>
            <a:r>
              <a:rPr lang="en-GB" sz="3600" spc="600" dirty="0">
                <a:solidFill>
                  <a:schemeClr val="bg1"/>
                </a:solidFill>
                <a:effectLst>
                  <a:outerShdw blurRad="38100" dist="38100" dir="2700000" algn="tl">
                    <a:srgbClr val="000000">
                      <a:alpha val="43137"/>
                    </a:srgbClr>
                  </a:outerShdw>
                </a:effectLst>
                <a:latin typeface="Alata" panose="00000500000000000000" pitchFamily="2" charset="0"/>
              </a:rPr>
              <a:t>WHY ARE WE CELEBRATING?</a:t>
            </a:r>
          </a:p>
        </p:txBody>
      </p:sp>
    </p:spTree>
    <p:extLst>
      <p:ext uri="{BB962C8B-B14F-4D97-AF65-F5344CB8AC3E}">
        <p14:creationId xmlns:p14="http://schemas.microsoft.com/office/powerpoint/2010/main" val="677182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B80E5-EF67-4772-9430-91D73A368E01}"/>
              </a:ext>
            </a:extLst>
          </p:cNvPr>
          <p:cNvSpPr>
            <a:spLocks noGrp="1"/>
          </p:cNvSpPr>
          <p:nvPr>
            <p:ph type="ctrTitle"/>
          </p:nvPr>
        </p:nvSpPr>
        <p:spPr>
          <a:xfrm>
            <a:off x="2497511" y="161364"/>
            <a:ext cx="7196978" cy="1527922"/>
          </a:xfrm>
        </p:spPr>
        <p:txBody>
          <a:bodyPr>
            <a:normAutofit/>
          </a:bodyPr>
          <a:lstStyle/>
          <a:p>
            <a:r>
              <a:rPr lang="en-GB" sz="3600" spc="600" dirty="0">
                <a:solidFill>
                  <a:schemeClr val="bg1"/>
                </a:solidFill>
                <a:effectLst>
                  <a:outerShdw blurRad="38100" dist="38100" dir="2700000" algn="tl">
                    <a:srgbClr val="000000">
                      <a:alpha val="43137"/>
                    </a:srgbClr>
                  </a:outerShdw>
                </a:effectLst>
                <a:latin typeface="Alata" panose="00000500000000000000" pitchFamily="2" charset="0"/>
              </a:rPr>
              <a:t>WHY ARE WE CELEBRATING?</a:t>
            </a:r>
            <a:endParaRPr lang="en-GB" sz="3600" spc="600" dirty="0">
              <a:solidFill>
                <a:schemeClr val="bg1"/>
              </a:solidFill>
              <a:latin typeface="Alata" panose="00000500000000000000" pitchFamily="2" charset="0"/>
            </a:endParaRPr>
          </a:p>
        </p:txBody>
      </p:sp>
      <p:sp>
        <p:nvSpPr>
          <p:cNvPr id="3" name="Subtitle 2">
            <a:extLst>
              <a:ext uri="{FF2B5EF4-FFF2-40B4-BE49-F238E27FC236}">
                <a16:creationId xmlns:a16="http://schemas.microsoft.com/office/drawing/2014/main" id="{D3C76534-3B0D-4C1E-B20A-24D9B4AD35FB}"/>
              </a:ext>
            </a:extLst>
          </p:cNvPr>
          <p:cNvSpPr>
            <a:spLocks noGrp="1"/>
          </p:cNvSpPr>
          <p:nvPr>
            <p:ph type="subTitle" idx="1"/>
          </p:nvPr>
        </p:nvSpPr>
        <p:spPr>
          <a:xfrm>
            <a:off x="1488142" y="2447365"/>
            <a:ext cx="8812305" cy="2689411"/>
          </a:xfrm>
        </p:spPr>
        <p:txBody>
          <a:bodyPr>
            <a:normAutofit/>
          </a:bodyPr>
          <a:lstStyle/>
          <a:p>
            <a:pPr marL="342900" indent="-342900" algn="l">
              <a:lnSpc>
                <a:spcPct val="125000"/>
              </a:lnSpc>
              <a:buFont typeface="Arial" panose="020B0604020202020204" pitchFamily="34" charset="0"/>
              <a:buChar char="•"/>
            </a:pPr>
            <a:r>
              <a:rPr lang="en-GB" sz="3200" dirty="0">
                <a:solidFill>
                  <a:schemeClr val="bg1"/>
                </a:solidFill>
                <a:effectLst>
                  <a:outerShdw blurRad="38100" dist="38100" dir="2700000" algn="tl">
                    <a:srgbClr val="000000">
                      <a:alpha val="43137"/>
                    </a:srgbClr>
                  </a:outerShdw>
                </a:effectLst>
                <a:latin typeface="Alata" panose="00000500000000000000" pitchFamily="2" charset="0"/>
              </a:rPr>
              <a:t>He was born to overcome our darkness</a:t>
            </a:r>
          </a:p>
          <a:p>
            <a:pPr marL="342900" indent="-342900" algn="l">
              <a:lnSpc>
                <a:spcPct val="125000"/>
              </a:lnSpc>
              <a:buFont typeface="Arial" panose="020B0604020202020204" pitchFamily="34" charset="0"/>
              <a:buChar char="•"/>
            </a:pPr>
            <a:r>
              <a:rPr lang="en-GB" sz="3200" dirty="0">
                <a:solidFill>
                  <a:schemeClr val="bg1"/>
                </a:solidFill>
                <a:effectLst>
                  <a:outerShdw blurRad="38100" dist="38100" dir="2700000" algn="tl">
                    <a:srgbClr val="000000">
                      <a:alpha val="43137"/>
                    </a:srgbClr>
                  </a:outerShdw>
                </a:effectLst>
                <a:latin typeface="Alata" panose="00000500000000000000" pitchFamily="2" charset="0"/>
              </a:rPr>
              <a:t>He was born to give his life as a ransom</a:t>
            </a:r>
          </a:p>
          <a:p>
            <a:pPr marL="342900" indent="-342900" algn="l">
              <a:lnSpc>
                <a:spcPct val="125000"/>
              </a:lnSpc>
              <a:buFont typeface="Arial" panose="020B0604020202020204" pitchFamily="34" charset="0"/>
              <a:buChar char="•"/>
            </a:pPr>
            <a:r>
              <a:rPr lang="en-GB" sz="3200" dirty="0">
                <a:solidFill>
                  <a:srgbClr val="F9D615"/>
                </a:solidFill>
                <a:effectLst>
                  <a:outerShdw blurRad="38100" dist="38100" dir="2700000" algn="tl">
                    <a:srgbClr val="000000">
                      <a:alpha val="43137"/>
                    </a:srgbClr>
                  </a:outerShdw>
                </a:effectLst>
                <a:latin typeface="Alata" panose="00000500000000000000" pitchFamily="2" charset="0"/>
              </a:rPr>
              <a:t>He was born to give us joyful freedom</a:t>
            </a:r>
          </a:p>
        </p:txBody>
      </p:sp>
      <p:pic>
        <p:nvPicPr>
          <p:cNvPr id="7" name="Picture 6">
            <a:extLst>
              <a:ext uri="{FF2B5EF4-FFF2-40B4-BE49-F238E27FC236}">
                <a16:creationId xmlns:a16="http://schemas.microsoft.com/office/drawing/2014/main" id="{0066B266-33EF-4D68-B971-2E4E5684C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51" y="5257800"/>
            <a:ext cx="2869698" cy="1364662"/>
          </a:xfrm>
          <a:prstGeom prst="rect">
            <a:avLst/>
          </a:prstGeom>
        </p:spPr>
      </p:pic>
    </p:spTree>
    <p:extLst>
      <p:ext uri="{BB962C8B-B14F-4D97-AF65-F5344CB8AC3E}">
        <p14:creationId xmlns:p14="http://schemas.microsoft.com/office/powerpoint/2010/main" val="2281807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C76534-3B0D-4C1E-B20A-24D9B4AD35FB}"/>
              </a:ext>
            </a:extLst>
          </p:cNvPr>
          <p:cNvSpPr>
            <a:spLocks noGrp="1"/>
          </p:cNvSpPr>
          <p:nvPr>
            <p:ph type="subTitle" idx="1"/>
          </p:nvPr>
        </p:nvSpPr>
        <p:spPr>
          <a:xfrm>
            <a:off x="1739153" y="2474264"/>
            <a:ext cx="9421906" cy="1801910"/>
          </a:xfrm>
        </p:spPr>
        <p:txBody>
          <a:bodyPr>
            <a:normAutofit/>
          </a:bodyPr>
          <a:lstStyle/>
          <a:p>
            <a:pPr>
              <a:lnSpc>
                <a:spcPct val="130000"/>
              </a:lnSpc>
            </a:pPr>
            <a:r>
              <a:rPr lang="en-GB" sz="2800" dirty="0">
                <a:solidFill>
                  <a:schemeClr val="bg1"/>
                </a:solidFill>
                <a:effectLst>
                  <a:outerShdw blurRad="38100" dist="38100" dir="2700000" algn="tl">
                    <a:srgbClr val="000000">
                      <a:alpha val="43137"/>
                    </a:srgbClr>
                  </a:outerShdw>
                </a:effectLst>
                <a:latin typeface="Alata" panose="00000500000000000000" pitchFamily="2" charset="0"/>
              </a:rPr>
              <a:t>“Not so with you.”</a:t>
            </a:r>
          </a:p>
          <a:p>
            <a:pPr>
              <a:lnSpc>
                <a:spcPct val="130000"/>
              </a:lnSpc>
            </a:pPr>
            <a:r>
              <a:rPr lang="en-GB" sz="1800" dirty="0">
                <a:solidFill>
                  <a:schemeClr val="bg1"/>
                </a:solidFill>
                <a:effectLst>
                  <a:outerShdw blurRad="38100" dist="38100" dir="2700000" algn="tl">
                    <a:srgbClr val="000000">
                      <a:alpha val="43137"/>
                    </a:srgbClr>
                  </a:outerShdw>
                </a:effectLst>
                <a:latin typeface="Alata" panose="00000500000000000000" pitchFamily="2" charset="0"/>
              </a:rPr>
              <a:t>Mark 10:43a</a:t>
            </a:r>
            <a:endParaRPr lang="en-GB" sz="1800" dirty="0">
              <a:solidFill>
                <a:srgbClr val="F9D615"/>
              </a:solidFill>
              <a:effectLst>
                <a:outerShdw blurRad="38100" dist="38100" dir="2700000" algn="tl">
                  <a:srgbClr val="000000">
                    <a:alpha val="43137"/>
                  </a:srgbClr>
                </a:outerShdw>
              </a:effectLst>
              <a:latin typeface="Alata" panose="00000500000000000000" pitchFamily="2" charset="0"/>
            </a:endParaRPr>
          </a:p>
        </p:txBody>
      </p:sp>
      <p:pic>
        <p:nvPicPr>
          <p:cNvPr id="7" name="Picture 6">
            <a:extLst>
              <a:ext uri="{FF2B5EF4-FFF2-40B4-BE49-F238E27FC236}">
                <a16:creationId xmlns:a16="http://schemas.microsoft.com/office/drawing/2014/main" id="{0066B266-33EF-4D68-B971-2E4E5684C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51" y="5257800"/>
            <a:ext cx="2869698" cy="1364662"/>
          </a:xfrm>
          <a:prstGeom prst="rect">
            <a:avLst/>
          </a:prstGeom>
        </p:spPr>
      </p:pic>
    </p:spTree>
    <p:extLst>
      <p:ext uri="{BB962C8B-B14F-4D97-AF65-F5344CB8AC3E}">
        <p14:creationId xmlns:p14="http://schemas.microsoft.com/office/powerpoint/2010/main" val="3660222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B80E5-EF67-4772-9430-91D73A368E01}"/>
              </a:ext>
            </a:extLst>
          </p:cNvPr>
          <p:cNvSpPr>
            <a:spLocks noGrp="1"/>
          </p:cNvSpPr>
          <p:nvPr>
            <p:ph type="ctrTitle"/>
          </p:nvPr>
        </p:nvSpPr>
        <p:spPr>
          <a:xfrm>
            <a:off x="2497511" y="161364"/>
            <a:ext cx="7196978" cy="1527922"/>
          </a:xfrm>
        </p:spPr>
        <p:txBody>
          <a:bodyPr>
            <a:normAutofit/>
          </a:bodyPr>
          <a:lstStyle/>
          <a:p>
            <a:r>
              <a:rPr lang="en-GB" sz="3600" spc="600" dirty="0">
                <a:solidFill>
                  <a:schemeClr val="bg1"/>
                </a:solidFill>
                <a:effectLst>
                  <a:outerShdw blurRad="38100" dist="38100" dir="2700000" algn="tl">
                    <a:srgbClr val="000000">
                      <a:alpha val="43137"/>
                    </a:srgbClr>
                  </a:outerShdw>
                </a:effectLst>
                <a:latin typeface="Alata" panose="00000500000000000000" pitchFamily="2" charset="0"/>
              </a:rPr>
              <a:t>WHY ARE WE CELEBRATING?</a:t>
            </a:r>
            <a:endParaRPr lang="en-GB" sz="3600" spc="600" dirty="0">
              <a:solidFill>
                <a:schemeClr val="bg1"/>
              </a:solidFill>
              <a:latin typeface="Alata" panose="00000500000000000000" pitchFamily="2" charset="0"/>
            </a:endParaRPr>
          </a:p>
        </p:txBody>
      </p:sp>
      <p:sp>
        <p:nvSpPr>
          <p:cNvPr id="3" name="Subtitle 2">
            <a:extLst>
              <a:ext uri="{FF2B5EF4-FFF2-40B4-BE49-F238E27FC236}">
                <a16:creationId xmlns:a16="http://schemas.microsoft.com/office/drawing/2014/main" id="{D3C76534-3B0D-4C1E-B20A-24D9B4AD35FB}"/>
              </a:ext>
            </a:extLst>
          </p:cNvPr>
          <p:cNvSpPr>
            <a:spLocks noGrp="1"/>
          </p:cNvSpPr>
          <p:nvPr>
            <p:ph type="subTitle" idx="1"/>
          </p:nvPr>
        </p:nvSpPr>
        <p:spPr>
          <a:xfrm>
            <a:off x="1488142" y="2447365"/>
            <a:ext cx="8812305" cy="2689411"/>
          </a:xfrm>
        </p:spPr>
        <p:txBody>
          <a:bodyPr>
            <a:normAutofit/>
          </a:bodyPr>
          <a:lstStyle/>
          <a:p>
            <a:pPr marL="342900" indent="-342900" algn="l">
              <a:lnSpc>
                <a:spcPct val="125000"/>
              </a:lnSpc>
              <a:buFont typeface="Arial" panose="020B0604020202020204" pitchFamily="34" charset="0"/>
              <a:buChar char="•"/>
            </a:pPr>
            <a:r>
              <a:rPr lang="en-GB" sz="3200" dirty="0">
                <a:solidFill>
                  <a:schemeClr val="bg1"/>
                </a:solidFill>
                <a:effectLst>
                  <a:outerShdw blurRad="38100" dist="38100" dir="2700000" algn="tl">
                    <a:srgbClr val="000000">
                      <a:alpha val="43137"/>
                    </a:srgbClr>
                  </a:outerShdw>
                </a:effectLst>
                <a:latin typeface="Alata" panose="00000500000000000000" pitchFamily="2" charset="0"/>
              </a:rPr>
              <a:t>He was born to overcome our darkness</a:t>
            </a:r>
          </a:p>
          <a:p>
            <a:pPr marL="342900" indent="-342900" algn="l">
              <a:lnSpc>
                <a:spcPct val="125000"/>
              </a:lnSpc>
              <a:buFont typeface="Arial" panose="020B0604020202020204" pitchFamily="34" charset="0"/>
              <a:buChar char="•"/>
            </a:pPr>
            <a:r>
              <a:rPr lang="en-GB" sz="3200" dirty="0">
                <a:solidFill>
                  <a:schemeClr val="bg1"/>
                </a:solidFill>
                <a:effectLst>
                  <a:outerShdw blurRad="38100" dist="38100" dir="2700000" algn="tl">
                    <a:srgbClr val="000000">
                      <a:alpha val="43137"/>
                    </a:srgbClr>
                  </a:outerShdw>
                </a:effectLst>
                <a:latin typeface="Alata" panose="00000500000000000000" pitchFamily="2" charset="0"/>
              </a:rPr>
              <a:t>He was born to give his life as a ransom</a:t>
            </a:r>
          </a:p>
          <a:p>
            <a:pPr marL="342900" indent="-342900" algn="l">
              <a:lnSpc>
                <a:spcPct val="125000"/>
              </a:lnSpc>
              <a:buFont typeface="Arial" panose="020B0604020202020204" pitchFamily="34" charset="0"/>
              <a:buChar char="•"/>
            </a:pPr>
            <a:r>
              <a:rPr lang="en-GB" sz="3200" dirty="0">
                <a:solidFill>
                  <a:srgbClr val="F9D615"/>
                </a:solidFill>
                <a:effectLst>
                  <a:outerShdw blurRad="38100" dist="38100" dir="2700000" algn="tl">
                    <a:srgbClr val="000000">
                      <a:alpha val="43137"/>
                    </a:srgbClr>
                  </a:outerShdw>
                </a:effectLst>
                <a:latin typeface="Alata" panose="00000500000000000000" pitchFamily="2" charset="0"/>
              </a:rPr>
              <a:t>He was born to give us joyful freedom</a:t>
            </a:r>
          </a:p>
        </p:txBody>
      </p:sp>
      <p:pic>
        <p:nvPicPr>
          <p:cNvPr id="7" name="Picture 6">
            <a:extLst>
              <a:ext uri="{FF2B5EF4-FFF2-40B4-BE49-F238E27FC236}">
                <a16:creationId xmlns:a16="http://schemas.microsoft.com/office/drawing/2014/main" id="{0066B266-33EF-4D68-B971-2E4E5684C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51" y="5257800"/>
            <a:ext cx="2869698" cy="1364662"/>
          </a:xfrm>
          <a:prstGeom prst="rect">
            <a:avLst/>
          </a:prstGeom>
        </p:spPr>
      </p:pic>
    </p:spTree>
    <p:extLst>
      <p:ext uri="{BB962C8B-B14F-4D97-AF65-F5344CB8AC3E}">
        <p14:creationId xmlns:p14="http://schemas.microsoft.com/office/powerpoint/2010/main" val="4269306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66B266-33EF-4D68-B971-2E4E5684C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185" y="1248580"/>
            <a:ext cx="6230649" cy="2962935"/>
          </a:xfrm>
          <a:prstGeom prst="rect">
            <a:avLst/>
          </a:prstGeom>
        </p:spPr>
      </p:pic>
      <p:sp>
        <p:nvSpPr>
          <p:cNvPr id="8" name="Title 1">
            <a:extLst>
              <a:ext uri="{FF2B5EF4-FFF2-40B4-BE49-F238E27FC236}">
                <a16:creationId xmlns:a16="http://schemas.microsoft.com/office/drawing/2014/main" id="{A27D6A0D-5F22-48B1-BAE3-5AE8CA6191FB}"/>
              </a:ext>
            </a:extLst>
          </p:cNvPr>
          <p:cNvSpPr>
            <a:spLocks noGrp="1"/>
          </p:cNvSpPr>
          <p:nvPr>
            <p:ph type="ctrTitle"/>
          </p:nvPr>
        </p:nvSpPr>
        <p:spPr>
          <a:xfrm>
            <a:off x="2612117" y="2730047"/>
            <a:ext cx="7424784" cy="2387600"/>
          </a:xfrm>
        </p:spPr>
        <p:txBody>
          <a:bodyPr>
            <a:normAutofit/>
          </a:bodyPr>
          <a:lstStyle/>
          <a:p>
            <a:r>
              <a:rPr lang="en-GB" sz="3600" spc="600" dirty="0">
                <a:solidFill>
                  <a:schemeClr val="bg1"/>
                </a:solidFill>
                <a:effectLst>
                  <a:outerShdw blurRad="38100" dist="38100" dir="2700000" algn="tl">
                    <a:srgbClr val="000000">
                      <a:alpha val="43137"/>
                    </a:srgbClr>
                  </a:outerShdw>
                </a:effectLst>
                <a:latin typeface="Alata" panose="00000500000000000000" pitchFamily="2" charset="0"/>
              </a:rPr>
              <a:t>WHY ARE WE CELEBRATING?</a:t>
            </a:r>
          </a:p>
        </p:txBody>
      </p:sp>
    </p:spTree>
    <p:extLst>
      <p:ext uri="{BB962C8B-B14F-4D97-AF65-F5344CB8AC3E}">
        <p14:creationId xmlns:p14="http://schemas.microsoft.com/office/powerpoint/2010/main" val="4007771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B80E5-EF67-4772-9430-91D73A368E01}"/>
              </a:ext>
            </a:extLst>
          </p:cNvPr>
          <p:cNvSpPr>
            <a:spLocks noGrp="1"/>
          </p:cNvSpPr>
          <p:nvPr>
            <p:ph type="ctrTitle"/>
          </p:nvPr>
        </p:nvSpPr>
        <p:spPr>
          <a:xfrm>
            <a:off x="2497511" y="161364"/>
            <a:ext cx="7196978" cy="1527922"/>
          </a:xfrm>
        </p:spPr>
        <p:txBody>
          <a:bodyPr>
            <a:normAutofit/>
          </a:bodyPr>
          <a:lstStyle/>
          <a:p>
            <a:r>
              <a:rPr lang="en-GB" sz="3600" spc="600" dirty="0">
                <a:solidFill>
                  <a:schemeClr val="bg1"/>
                </a:solidFill>
                <a:effectLst>
                  <a:outerShdw blurRad="38100" dist="38100" dir="2700000" algn="tl">
                    <a:srgbClr val="000000">
                      <a:alpha val="43137"/>
                    </a:srgbClr>
                  </a:outerShdw>
                </a:effectLst>
                <a:latin typeface="Alata" panose="00000500000000000000" pitchFamily="2" charset="0"/>
              </a:rPr>
              <a:t>WHY ARE WE CELEBRATING?</a:t>
            </a:r>
            <a:endParaRPr lang="en-GB" sz="3600" spc="600" dirty="0">
              <a:solidFill>
                <a:schemeClr val="bg1"/>
              </a:solidFill>
              <a:latin typeface="Alata" panose="00000500000000000000" pitchFamily="2" charset="0"/>
            </a:endParaRPr>
          </a:p>
        </p:txBody>
      </p:sp>
      <p:sp>
        <p:nvSpPr>
          <p:cNvPr id="3" name="Subtitle 2">
            <a:extLst>
              <a:ext uri="{FF2B5EF4-FFF2-40B4-BE49-F238E27FC236}">
                <a16:creationId xmlns:a16="http://schemas.microsoft.com/office/drawing/2014/main" id="{D3C76534-3B0D-4C1E-B20A-24D9B4AD35FB}"/>
              </a:ext>
            </a:extLst>
          </p:cNvPr>
          <p:cNvSpPr>
            <a:spLocks noGrp="1"/>
          </p:cNvSpPr>
          <p:nvPr>
            <p:ph type="subTitle" idx="1"/>
          </p:nvPr>
        </p:nvSpPr>
        <p:spPr>
          <a:xfrm>
            <a:off x="1488142" y="2447365"/>
            <a:ext cx="8812305" cy="2689411"/>
          </a:xfrm>
        </p:spPr>
        <p:txBody>
          <a:bodyPr>
            <a:normAutofit/>
          </a:bodyPr>
          <a:lstStyle/>
          <a:p>
            <a:pPr marL="342900" indent="-342900" algn="l">
              <a:lnSpc>
                <a:spcPct val="125000"/>
              </a:lnSpc>
              <a:buFont typeface="Arial" panose="020B0604020202020204" pitchFamily="34" charset="0"/>
              <a:buChar char="•"/>
            </a:pPr>
            <a:r>
              <a:rPr lang="en-GB" sz="3200" dirty="0">
                <a:solidFill>
                  <a:schemeClr val="bg1"/>
                </a:solidFill>
                <a:effectLst>
                  <a:outerShdw blurRad="38100" dist="38100" dir="2700000" algn="tl">
                    <a:srgbClr val="000000">
                      <a:alpha val="43137"/>
                    </a:srgbClr>
                  </a:outerShdw>
                </a:effectLst>
                <a:latin typeface="Alata" panose="00000500000000000000" pitchFamily="2" charset="0"/>
              </a:rPr>
              <a:t>He was born to overcome our darkness</a:t>
            </a:r>
          </a:p>
          <a:p>
            <a:pPr marL="342900" indent="-342900" algn="l">
              <a:lnSpc>
                <a:spcPct val="125000"/>
              </a:lnSpc>
              <a:buFont typeface="Arial" panose="020B0604020202020204" pitchFamily="34" charset="0"/>
              <a:buChar char="•"/>
            </a:pPr>
            <a:r>
              <a:rPr lang="en-GB" sz="3200" dirty="0">
                <a:solidFill>
                  <a:schemeClr val="bg1"/>
                </a:solidFill>
                <a:effectLst>
                  <a:outerShdw blurRad="38100" dist="38100" dir="2700000" algn="tl">
                    <a:srgbClr val="000000">
                      <a:alpha val="43137"/>
                    </a:srgbClr>
                  </a:outerShdw>
                </a:effectLst>
                <a:latin typeface="Alata" panose="00000500000000000000" pitchFamily="2" charset="0"/>
              </a:rPr>
              <a:t>He was born to give his life as a ransom</a:t>
            </a:r>
          </a:p>
          <a:p>
            <a:pPr marL="342900" indent="-342900" algn="l">
              <a:lnSpc>
                <a:spcPct val="125000"/>
              </a:lnSpc>
              <a:buFont typeface="Arial" panose="020B0604020202020204" pitchFamily="34" charset="0"/>
              <a:buChar char="•"/>
            </a:pPr>
            <a:r>
              <a:rPr lang="en-GB" sz="3200" dirty="0">
                <a:solidFill>
                  <a:schemeClr val="bg1"/>
                </a:solidFill>
                <a:effectLst>
                  <a:outerShdw blurRad="38100" dist="38100" dir="2700000" algn="tl">
                    <a:srgbClr val="000000">
                      <a:alpha val="43137"/>
                    </a:srgbClr>
                  </a:outerShdw>
                </a:effectLst>
                <a:latin typeface="Alata" panose="00000500000000000000" pitchFamily="2" charset="0"/>
              </a:rPr>
              <a:t>He was born to give us joyful freedom</a:t>
            </a:r>
          </a:p>
        </p:txBody>
      </p:sp>
      <p:pic>
        <p:nvPicPr>
          <p:cNvPr id="7" name="Picture 6">
            <a:extLst>
              <a:ext uri="{FF2B5EF4-FFF2-40B4-BE49-F238E27FC236}">
                <a16:creationId xmlns:a16="http://schemas.microsoft.com/office/drawing/2014/main" id="{0066B266-33EF-4D68-B971-2E4E5684C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51" y="5257800"/>
            <a:ext cx="2869698" cy="1364662"/>
          </a:xfrm>
          <a:prstGeom prst="rect">
            <a:avLst/>
          </a:prstGeom>
        </p:spPr>
      </p:pic>
    </p:spTree>
    <p:extLst>
      <p:ext uri="{BB962C8B-B14F-4D97-AF65-F5344CB8AC3E}">
        <p14:creationId xmlns:p14="http://schemas.microsoft.com/office/powerpoint/2010/main" val="1783040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B80E5-EF67-4772-9430-91D73A368E01}"/>
              </a:ext>
            </a:extLst>
          </p:cNvPr>
          <p:cNvSpPr>
            <a:spLocks noGrp="1"/>
          </p:cNvSpPr>
          <p:nvPr>
            <p:ph type="ctrTitle"/>
          </p:nvPr>
        </p:nvSpPr>
        <p:spPr>
          <a:xfrm>
            <a:off x="2497511" y="161364"/>
            <a:ext cx="7196978" cy="1527922"/>
          </a:xfrm>
        </p:spPr>
        <p:txBody>
          <a:bodyPr>
            <a:normAutofit/>
          </a:bodyPr>
          <a:lstStyle/>
          <a:p>
            <a:r>
              <a:rPr lang="en-GB" sz="3600" spc="600" dirty="0">
                <a:solidFill>
                  <a:schemeClr val="bg1"/>
                </a:solidFill>
                <a:effectLst>
                  <a:outerShdw blurRad="38100" dist="38100" dir="2700000" algn="tl">
                    <a:srgbClr val="000000">
                      <a:alpha val="43137"/>
                    </a:srgbClr>
                  </a:outerShdw>
                </a:effectLst>
                <a:latin typeface="Alata" panose="00000500000000000000" pitchFamily="2" charset="0"/>
              </a:rPr>
              <a:t>WHY ARE WE CELEBRATING?</a:t>
            </a:r>
            <a:endParaRPr lang="en-GB" sz="3600" spc="600" dirty="0">
              <a:solidFill>
                <a:schemeClr val="bg1"/>
              </a:solidFill>
              <a:latin typeface="Alata" panose="00000500000000000000" pitchFamily="2" charset="0"/>
            </a:endParaRPr>
          </a:p>
        </p:txBody>
      </p:sp>
      <p:sp>
        <p:nvSpPr>
          <p:cNvPr id="3" name="Subtitle 2">
            <a:extLst>
              <a:ext uri="{FF2B5EF4-FFF2-40B4-BE49-F238E27FC236}">
                <a16:creationId xmlns:a16="http://schemas.microsoft.com/office/drawing/2014/main" id="{D3C76534-3B0D-4C1E-B20A-24D9B4AD35FB}"/>
              </a:ext>
            </a:extLst>
          </p:cNvPr>
          <p:cNvSpPr>
            <a:spLocks noGrp="1"/>
          </p:cNvSpPr>
          <p:nvPr>
            <p:ph type="subTitle" idx="1"/>
          </p:nvPr>
        </p:nvSpPr>
        <p:spPr>
          <a:xfrm>
            <a:off x="1488142" y="2447365"/>
            <a:ext cx="8812305" cy="2689411"/>
          </a:xfrm>
        </p:spPr>
        <p:txBody>
          <a:bodyPr>
            <a:normAutofit/>
          </a:bodyPr>
          <a:lstStyle/>
          <a:p>
            <a:pPr marL="342900" indent="-342900" algn="l">
              <a:lnSpc>
                <a:spcPct val="125000"/>
              </a:lnSpc>
              <a:buFont typeface="Arial" panose="020B0604020202020204" pitchFamily="34" charset="0"/>
              <a:buChar char="•"/>
            </a:pPr>
            <a:r>
              <a:rPr lang="en-GB" sz="3200" dirty="0">
                <a:solidFill>
                  <a:srgbClr val="F9D615"/>
                </a:solidFill>
                <a:effectLst>
                  <a:outerShdw blurRad="38100" dist="38100" dir="2700000" algn="tl">
                    <a:srgbClr val="000000">
                      <a:alpha val="43137"/>
                    </a:srgbClr>
                  </a:outerShdw>
                </a:effectLst>
                <a:latin typeface="Alata" panose="00000500000000000000" pitchFamily="2" charset="0"/>
              </a:rPr>
              <a:t>He was born to overcome our darkness</a:t>
            </a:r>
          </a:p>
          <a:p>
            <a:pPr marL="342900" indent="-342900" algn="l">
              <a:lnSpc>
                <a:spcPct val="125000"/>
              </a:lnSpc>
              <a:buFont typeface="Arial" panose="020B0604020202020204" pitchFamily="34" charset="0"/>
              <a:buChar char="•"/>
            </a:pPr>
            <a:r>
              <a:rPr lang="en-GB" sz="3200" dirty="0">
                <a:solidFill>
                  <a:schemeClr val="bg1"/>
                </a:solidFill>
                <a:effectLst>
                  <a:outerShdw blurRad="38100" dist="38100" dir="2700000" algn="tl">
                    <a:srgbClr val="000000">
                      <a:alpha val="43137"/>
                    </a:srgbClr>
                  </a:outerShdw>
                </a:effectLst>
                <a:latin typeface="Alata" panose="00000500000000000000" pitchFamily="2" charset="0"/>
              </a:rPr>
              <a:t>He was born to give his life as a ransom</a:t>
            </a:r>
          </a:p>
          <a:p>
            <a:pPr marL="342900" indent="-342900" algn="l">
              <a:lnSpc>
                <a:spcPct val="125000"/>
              </a:lnSpc>
              <a:buFont typeface="Arial" panose="020B0604020202020204" pitchFamily="34" charset="0"/>
              <a:buChar char="•"/>
            </a:pPr>
            <a:r>
              <a:rPr lang="en-GB" sz="3200" dirty="0">
                <a:solidFill>
                  <a:schemeClr val="bg1"/>
                </a:solidFill>
                <a:effectLst>
                  <a:outerShdw blurRad="38100" dist="38100" dir="2700000" algn="tl">
                    <a:srgbClr val="000000">
                      <a:alpha val="43137"/>
                    </a:srgbClr>
                  </a:outerShdw>
                </a:effectLst>
                <a:latin typeface="Alata" panose="00000500000000000000" pitchFamily="2" charset="0"/>
              </a:rPr>
              <a:t>He was born to give us joyful freedom</a:t>
            </a:r>
          </a:p>
        </p:txBody>
      </p:sp>
      <p:pic>
        <p:nvPicPr>
          <p:cNvPr id="7" name="Picture 6">
            <a:extLst>
              <a:ext uri="{FF2B5EF4-FFF2-40B4-BE49-F238E27FC236}">
                <a16:creationId xmlns:a16="http://schemas.microsoft.com/office/drawing/2014/main" id="{0066B266-33EF-4D68-B971-2E4E5684C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51" y="5257800"/>
            <a:ext cx="2869698" cy="1364662"/>
          </a:xfrm>
          <a:prstGeom prst="rect">
            <a:avLst/>
          </a:prstGeom>
        </p:spPr>
      </p:pic>
    </p:spTree>
    <p:extLst>
      <p:ext uri="{BB962C8B-B14F-4D97-AF65-F5344CB8AC3E}">
        <p14:creationId xmlns:p14="http://schemas.microsoft.com/office/powerpoint/2010/main" val="4089690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C76534-3B0D-4C1E-B20A-24D9B4AD35FB}"/>
              </a:ext>
            </a:extLst>
          </p:cNvPr>
          <p:cNvSpPr>
            <a:spLocks noGrp="1"/>
          </p:cNvSpPr>
          <p:nvPr>
            <p:ph type="subTitle" idx="1"/>
          </p:nvPr>
        </p:nvSpPr>
        <p:spPr>
          <a:xfrm>
            <a:off x="1739153" y="833718"/>
            <a:ext cx="9421906" cy="4787153"/>
          </a:xfrm>
        </p:spPr>
        <p:txBody>
          <a:bodyPr>
            <a:normAutofit fontScale="92500" lnSpcReduction="20000"/>
          </a:bodyPr>
          <a:lstStyle/>
          <a:p>
            <a:pPr>
              <a:lnSpc>
                <a:spcPct val="130000"/>
              </a:lnSpc>
            </a:pPr>
            <a:r>
              <a:rPr lang="en-GB" dirty="0">
                <a:solidFill>
                  <a:schemeClr val="bg1"/>
                </a:solidFill>
                <a:effectLst>
                  <a:outerShdw blurRad="38100" dist="38100" dir="2700000" algn="tl">
                    <a:srgbClr val="000000">
                      <a:alpha val="43137"/>
                    </a:srgbClr>
                  </a:outerShdw>
                </a:effectLst>
                <a:latin typeface="Alata" panose="00000500000000000000" pitchFamily="2" charset="0"/>
              </a:rPr>
              <a:t>35 Then James and John, the sons of Zebedee, came to him. ‘Teacher,’ they said, ‘we want you to do for us whatever we ask.’ 36 ‘What do you want me to do for you?’ he asked. 37 They replied, ‘Let one of us sit at your right and the other at your left in your glory.’ 38 ‘You don’t know what you are asking,’ Jesus said. ‘Can you drink the cup I drink or be baptised with the baptism I am baptised with?’ 39 ‘We can,’ they answered. Jesus said to them, ‘You will drink the cup I drink and be baptised with the baptism I am baptised with, 40 but to sit at my right or left is not for me to grant. These places belong to those for whom they have been prepared.’ 41 When the ten heard about this, they became indignant with James and John.</a:t>
            </a:r>
          </a:p>
          <a:p>
            <a:pPr>
              <a:lnSpc>
                <a:spcPct val="130000"/>
              </a:lnSpc>
            </a:pPr>
            <a:r>
              <a:rPr lang="en-GB" sz="1900" dirty="0">
                <a:solidFill>
                  <a:schemeClr val="bg1"/>
                </a:solidFill>
                <a:effectLst>
                  <a:outerShdw blurRad="38100" dist="38100" dir="2700000" algn="tl">
                    <a:srgbClr val="000000">
                      <a:alpha val="43137"/>
                    </a:srgbClr>
                  </a:outerShdw>
                </a:effectLst>
                <a:latin typeface="Alata" panose="00000500000000000000" pitchFamily="2" charset="0"/>
              </a:rPr>
              <a:t>Mark 10:35-41 </a:t>
            </a:r>
            <a:endParaRPr lang="en-GB" sz="1900" b="1" dirty="0">
              <a:solidFill>
                <a:srgbClr val="F9D615"/>
              </a:solidFill>
              <a:effectLst>
                <a:outerShdw blurRad="38100" dist="38100" dir="2700000" algn="tl">
                  <a:srgbClr val="000000">
                    <a:alpha val="43137"/>
                  </a:srgbClr>
                </a:outerShdw>
              </a:effectLst>
              <a:latin typeface="Alata" panose="00000500000000000000" pitchFamily="2" charset="0"/>
            </a:endParaRPr>
          </a:p>
        </p:txBody>
      </p:sp>
      <p:pic>
        <p:nvPicPr>
          <p:cNvPr id="7" name="Picture 6">
            <a:extLst>
              <a:ext uri="{FF2B5EF4-FFF2-40B4-BE49-F238E27FC236}">
                <a16:creationId xmlns:a16="http://schemas.microsoft.com/office/drawing/2014/main" id="{0066B266-33EF-4D68-B971-2E4E5684C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51" y="5257800"/>
            <a:ext cx="2869698" cy="1364662"/>
          </a:xfrm>
          <a:prstGeom prst="rect">
            <a:avLst/>
          </a:prstGeom>
        </p:spPr>
      </p:pic>
    </p:spTree>
    <p:extLst>
      <p:ext uri="{BB962C8B-B14F-4D97-AF65-F5344CB8AC3E}">
        <p14:creationId xmlns:p14="http://schemas.microsoft.com/office/powerpoint/2010/main" val="2172412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B80E5-EF67-4772-9430-91D73A368E01}"/>
              </a:ext>
            </a:extLst>
          </p:cNvPr>
          <p:cNvSpPr>
            <a:spLocks noGrp="1"/>
          </p:cNvSpPr>
          <p:nvPr>
            <p:ph type="ctrTitle"/>
          </p:nvPr>
        </p:nvSpPr>
        <p:spPr>
          <a:xfrm>
            <a:off x="2497511" y="161364"/>
            <a:ext cx="7196978" cy="1527922"/>
          </a:xfrm>
        </p:spPr>
        <p:txBody>
          <a:bodyPr>
            <a:normAutofit/>
          </a:bodyPr>
          <a:lstStyle/>
          <a:p>
            <a:r>
              <a:rPr lang="en-GB" sz="3600" spc="600" dirty="0">
                <a:solidFill>
                  <a:schemeClr val="bg1"/>
                </a:solidFill>
                <a:effectLst>
                  <a:outerShdw blurRad="38100" dist="38100" dir="2700000" algn="tl">
                    <a:srgbClr val="000000">
                      <a:alpha val="43137"/>
                    </a:srgbClr>
                  </a:outerShdw>
                </a:effectLst>
                <a:latin typeface="Alata" panose="00000500000000000000" pitchFamily="2" charset="0"/>
              </a:rPr>
              <a:t>WHY ARE WE CELEBRATING?</a:t>
            </a:r>
            <a:endParaRPr lang="en-GB" sz="3600" spc="600" dirty="0">
              <a:solidFill>
                <a:schemeClr val="bg1"/>
              </a:solidFill>
              <a:latin typeface="Alata" panose="00000500000000000000" pitchFamily="2" charset="0"/>
            </a:endParaRPr>
          </a:p>
        </p:txBody>
      </p:sp>
      <p:sp>
        <p:nvSpPr>
          <p:cNvPr id="3" name="Subtitle 2">
            <a:extLst>
              <a:ext uri="{FF2B5EF4-FFF2-40B4-BE49-F238E27FC236}">
                <a16:creationId xmlns:a16="http://schemas.microsoft.com/office/drawing/2014/main" id="{D3C76534-3B0D-4C1E-B20A-24D9B4AD35FB}"/>
              </a:ext>
            </a:extLst>
          </p:cNvPr>
          <p:cNvSpPr>
            <a:spLocks noGrp="1"/>
          </p:cNvSpPr>
          <p:nvPr>
            <p:ph type="subTitle" idx="1"/>
          </p:nvPr>
        </p:nvSpPr>
        <p:spPr>
          <a:xfrm>
            <a:off x="1488142" y="2447365"/>
            <a:ext cx="8812305" cy="2689411"/>
          </a:xfrm>
        </p:spPr>
        <p:txBody>
          <a:bodyPr>
            <a:normAutofit/>
          </a:bodyPr>
          <a:lstStyle/>
          <a:p>
            <a:pPr marL="342900" indent="-342900" algn="l">
              <a:lnSpc>
                <a:spcPct val="125000"/>
              </a:lnSpc>
              <a:buFont typeface="Arial" panose="020B0604020202020204" pitchFamily="34" charset="0"/>
              <a:buChar char="•"/>
            </a:pPr>
            <a:r>
              <a:rPr lang="en-GB" sz="3200" dirty="0">
                <a:solidFill>
                  <a:srgbClr val="F9D615"/>
                </a:solidFill>
                <a:effectLst>
                  <a:outerShdw blurRad="38100" dist="38100" dir="2700000" algn="tl">
                    <a:srgbClr val="000000">
                      <a:alpha val="43137"/>
                    </a:srgbClr>
                  </a:outerShdw>
                </a:effectLst>
                <a:latin typeface="Alata" panose="00000500000000000000" pitchFamily="2" charset="0"/>
              </a:rPr>
              <a:t>He was born to overcome our darkness</a:t>
            </a:r>
          </a:p>
          <a:p>
            <a:pPr marL="342900" indent="-342900" algn="l">
              <a:lnSpc>
                <a:spcPct val="125000"/>
              </a:lnSpc>
              <a:buFont typeface="Arial" panose="020B0604020202020204" pitchFamily="34" charset="0"/>
              <a:buChar char="•"/>
            </a:pPr>
            <a:r>
              <a:rPr lang="en-GB" sz="3200" dirty="0">
                <a:solidFill>
                  <a:schemeClr val="bg1"/>
                </a:solidFill>
                <a:effectLst>
                  <a:outerShdw blurRad="38100" dist="38100" dir="2700000" algn="tl">
                    <a:srgbClr val="000000">
                      <a:alpha val="43137"/>
                    </a:srgbClr>
                  </a:outerShdw>
                </a:effectLst>
                <a:latin typeface="Alata" panose="00000500000000000000" pitchFamily="2" charset="0"/>
              </a:rPr>
              <a:t>He was born to give his life as a ransom</a:t>
            </a:r>
          </a:p>
          <a:p>
            <a:pPr marL="342900" indent="-342900" algn="l">
              <a:lnSpc>
                <a:spcPct val="125000"/>
              </a:lnSpc>
              <a:buFont typeface="Arial" panose="020B0604020202020204" pitchFamily="34" charset="0"/>
              <a:buChar char="•"/>
            </a:pPr>
            <a:r>
              <a:rPr lang="en-GB" sz="3200" dirty="0">
                <a:solidFill>
                  <a:schemeClr val="bg1"/>
                </a:solidFill>
                <a:effectLst>
                  <a:outerShdw blurRad="38100" dist="38100" dir="2700000" algn="tl">
                    <a:srgbClr val="000000">
                      <a:alpha val="43137"/>
                    </a:srgbClr>
                  </a:outerShdw>
                </a:effectLst>
                <a:latin typeface="Alata" panose="00000500000000000000" pitchFamily="2" charset="0"/>
              </a:rPr>
              <a:t>He was born to give us joyful freedom</a:t>
            </a:r>
          </a:p>
        </p:txBody>
      </p:sp>
      <p:pic>
        <p:nvPicPr>
          <p:cNvPr id="7" name="Picture 6">
            <a:extLst>
              <a:ext uri="{FF2B5EF4-FFF2-40B4-BE49-F238E27FC236}">
                <a16:creationId xmlns:a16="http://schemas.microsoft.com/office/drawing/2014/main" id="{0066B266-33EF-4D68-B971-2E4E5684C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51" y="5257800"/>
            <a:ext cx="2869698" cy="1364662"/>
          </a:xfrm>
          <a:prstGeom prst="rect">
            <a:avLst/>
          </a:prstGeom>
        </p:spPr>
      </p:pic>
    </p:spTree>
    <p:extLst>
      <p:ext uri="{BB962C8B-B14F-4D97-AF65-F5344CB8AC3E}">
        <p14:creationId xmlns:p14="http://schemas.microsoft.com/office/powerpoint/2010/main" val="35934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The Beginner   John Lewis &amp; Partners   Christmas Ad 2022">
            <a:hlinkClick r:id="" action="ppaction://media"/>
            <a:extLst>
              <a:ext uri="{FF2B5EF4-FFF2-40B4-BE49-F238E27FC236}">
                <a16:creationId xmlns:a16="http://schemas.microsoft.com/office/drawing/2014/main" id="{73E824D0-EB26-4EAD-B267-AAA2E29784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997675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1463">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B80E5-EF67-4772-9430-91D73A368E01}"/>
              </a:ext>
            </a:extLst>
          </p:cNvPr>
          <p:cNvSpPr>
            <a:spLocks noGrp="1"/>
          </p:cNvSpPr>
          <p:nvPr>
            <p:ph type="ctrTitle"/>
          </p:nvPr>
        </p:nvSpPr>
        <p:spPr>
          <a:xfrm>
            <a:off x="2497511" y="161364"/>
            <a:ext cx="7196978" cy="1527922"/>
          </a:xfrm>
        </p:spPr>
        <p:txBody>
          <a:bodyPr>
            <a:normAutofit/>
          </a:bodyPr>
          <a:lstStyle/>
          <a:p>
            <a:r>
              <a:rPr lang="en-GB" sz="3600" spc="600" dirty="0">
                <a:solidFill>
                  <a:schemeClr val="bg1"/>
                </a:solidFill>
                <a:effectLst>
                  <a:outerShdw blurRad="38100" dist="38100" dir="2700000" algn="tl">
                    <a:srgbClr val="000000">
                      <a:alpha val="43137"/>
                    </a:srgbClr>
                  </a:outerShdw>
                </a:effectLst>
                <a:latin typeface="Alata" panose="00000500000000000000" pitchFamily="2" charset="0"/>
              </a:rPr>
              <a:t>WHY ARE WE CELEBRATING?</a:t>
            </a:r>
            <a:endParaRPr lang="en-GB" sz="3600" spc="600" dirty="0">
              <a:solidFill>
                <a:schemeClr val="bg1"/>
              </a:solidFill>
              <a:latin typeface="Alata" panose="00000500000000000000" pitchFamily="2" charset="0"/>
            </a:endParaRPr>
          </a:p>
        </p:txBody>
      </p:sp>
      <p:sp>
        <p:nvSpPr>
          <p:cNvPr id="3" name="Subtitle 2">
            <a:extLst>
              <a:ext uri="{FF2B5EF4-FFF2-40B4-BE49-F238E27FC236}">
                <a16:creationId xmlns:a16="http://schemas.microsoft.com/office/drawing/2014/main" id="{D3C76534-3B0D-4C1E-B20A-24D9B4AD35FB}"/>
              </a:ext>
            </a:extLst>
          </p:cNvPr>
          <p:cNvSpPr>
            <a:spLocks noGrp="1"/>
          </p:cNvSpPr>
          <p:nvPr>
            <p:ph type="subTitle" idx="1"/>
          </p:nvPr>
        </p:nvSpPr>
        <p:spPr>
          <a:xfrm>
            <a:off x="1488142" y="2447365"/>
            <a:ext cx="8812305" cy="2689411"/>
          </a:xfrm>
        </p:spPr>
        <p:txBody>
          <a:bodyPr>
            <a:normAutofit/>
          </a:bodyPr>
          <a:lstStyle/>
          <a:p>
            <a:pPr marL="342900" indent="-342900" algn="l">
              <a:lnSpc>
                <a:spcPct val="125000"/>
              </a:lnSpc>
              <a:buFont typeface="Arial" panose="020B0604020202020204" pitchFamily="34" charset="0"/>
              <a:buChar char="•"/>
            </a:pPr>
            <a:r>
              <a:rPr lang="en-GB" sz="3200" dirty="0">
                <a:solidFill>
                  <a:srgbClr val="F9D615"/>
                </a:solidFill>
                <a:effectLst>
                  <a:outerShdw blurRad="38100" dist="38100" dir="2700000" algn="tl">
                    <a:srgbClr val="000000">
                      <a:alpha val="43137"/>
                    </a:srgbClr>
                  </a:outerShdw>
                </a:effectLst>
                <a:latin typeface="Alata" panose="00000500000000000000" pitchFamily="2" charset="0"/>
              </a:rPr>
              <a:t>He was born to overcome our darkness</a:t>
            </a:r>
          </a:p>
          <a:p>
            <a:pPr marL="342900" indent="-342900" algn="l">
              <a:lnSpc>
                <a:spcPct val="125000"/>
              </a:lnSpc>
              <a:buFont typeface="Arial" panose="020B0604020202020204" pitchFamily="34" charset="0"/>
              <a:buChar char="•"/>
            </a:pPr>
            <a:r>
              <a:rPr lang="en-GB" sz="3200" dirty="0">
                <a:solidFill>
                  <a:schemeClr val="bg1"/>
                </a:solidFill>
                <a:effectLst>
                  <a:outerShdw blurRad="38100" dist="38100" dir="2700000" algn="tl">
                    <a:srgbClr val="000000">
                      <a:alpha val="43137"/>
                    </a:srgbClr>
                  </a:outerShdw>
                </a:effectLst>
                <a:latin typeface="Alata" panose="00000500000000000000" pitchFamily="2" charset="0"/>
              </a:rPr>
              <a:t>He was born to give his life as a ransom</a:t>
            </a:r>
          </a:p>
          <a:p>
            <a:pPr marL="342900" indent="-342900" algn="l">
              <a:lnSpc>
                <a:spcPct val="125000"/>
              </a:lnSpc>
              <a:buFont typeface="Arial" panose="020B0604020202020204" pitchFamily="34" charset="0"/>
              <a:buChar char="•"/>
            </a:pPr>
            <a:r>
              <a:rPr lang="en-GB" sz="3200" dirty="0">
                <a:solidFill>
                  <a:schemeClr val="bg1"/>
                </a:solidFill>
                <a:effectLst>
                  <a:outerShdw blurRad="38100" dist="38100" dir="2700000" algn="tl">
                    <a:srgbClr val="000000">
                      <a:alpha val="43137"/>
                    </a:srgbClr>
                  </a:outerShdw>
                </a:effectLst>
                <a:latin typeface="Alata" panose="00000500000000000000" pitchFamily="2" charset="0"/>
              </a:rPr>
              <a:t>He was born to give us joyful freedom</a:t>
            </a:r>
          </a:p>
        </p:txBody>
      </p:sp>
      <p:pic>
        <p:nvPicPr>
          <p:cNvPr id="7" name="Picture 6">
            <a:extLst>
              <a:ext uri="{FF2B5EF4-FFF2-40B4-BE49-F238E27FC236}">
                <a16:creationId xmlns:a16="http://schemas.microsoft.com/office/drawing/2014/main" id="{0066B266-33EF-4D68-B971-2E4E5684C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51" y="5257800"/>
            <a:ext cx="2869698" cy="1364662"/>
          </a:xfrm>
          <a:prstGeom prst="rect">
            <a:avLst/>
          </a:prstGeom>
        </p:spPr>
      </p:pic>
    </p:spTree>
    <p:extLst>
      <p:ext uri="{BB962C8B-B14F-4D97-AF65-F5344CB8AC3E}">
        <p14:creationId xmlns:p14="http://schemas.microsoft.com/office/powerpoint/2010/main" val="2500514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C76534-3B0D-4C1E-B20A-24D9B4AD35FB}"/>
              </a:ext>
            </a:extLst>
          </p:cNvPr>
          <p:cNvSpPr>
            <a:spLocks noGrp="1"/>
          </p:cNvSpPr>
          <p:nvPr>
            <p:ph type="subTitle" idx="1"/>
          </p:nvPr>
        </p:nvSpPr>
        <p:spPr>
          <a:xfrm>
            <a:off x="1739153" y="2474264"/>
            <a:ext cx="9421906" cy="1801910"/>
          </a:xfrm>
        </p:spPr>
        <p:txBody>
          <a:bodyPr>
            <a:normAutofit/>
          </a:bodyPr>
          <a:lstStyle/>
          <a:p>
            <a:pPr>
              <a:lnSpc>
                <a:spcPct val="130000"/>
              </a:lnSpc>
            </a:pPr>
            <a:r>
              <a:rPr lang="en-GB" sz="2200" dirty="0">
                <a:solidFill>
                  <a:schemeClr val="bg1"/>
                </a:solidFill>
                <a:effectLst>
                  <a:outerShdw blurRad="38100" dist="38100" dir="2700000" algn="tl">
                    <a:srgbClr val="000000">
                      <a:alpha val="43137"/>
                    </a:srgbClr>
                  </a:outerShdw>
                </a:effectLst>
                <a:latin typeface="Alata" panose="00000500000000000000" pitchFamily="2" charset="0"/>
              </a:rPr>
              <a:t>“For even the Son of Man did not come to be served, but to serve, and to give his life as a ransom for many.”</a:t>
            </a:r>
          </a:p>
          <a:p>
            <a:pPr>
              <a:lnSpc>
                <a:spcPct val="130000"/>
              </a:lnSpc>
            </a:pPr>
            <a:r>
              <a:rPr lang="en-GB" sz="1800" dirty="0">
                <a:solidFill>
                  <a:schemeClr val="bg1"/>
                </a:solidFill>
                <a:effectLst>
                  <a:outerShdw blurRad="38100" dist="38100" dir="2700000" algn="tl">
                    <a:srgbClr val="000000">
                      <a:alpha val="43137"/>
                    </a:srgbClr>
                  </a:outerShdw>
                </a:effectLst>
                <a:latin typeface="Alata" panose="00000500000000000000" pitchFamily="2" charset="0"/>
              </a:rPr>
              <a:t>Mark 10:45</a:t>
            </a:r>
            <a:endParaRPr lang="en-GB" sz="1800" dirty="0">
              <a:solidFill>
                <a:srgbClr val="F9D615"/>
              </a:solidFill>
              <a:effectLst>
                <a:outerShdw blurRad="38100" dist="38100" dir="2700000" algn="tl">
                  <a:srgbClr val="000000">
                    <a:alpha val="43137"/>
                  </a:srgbClr>
                </a:outerShdw>
              </a:effectLst>
              <a:latin typeface="Alata" panose="00000500000000000000" pitchFamily="2" charset="0"/>
            </a:endParaRPr>
          </a:p>
        </p:txBody>
      </p:sp>
      <p:pic>
        <p:nvPicPr>
          <p:cNvPr id="7" name="Picture 6">
            <a:extLst>
              <a:ext uri="{FF2B5EF4-FFF2-40B4-BE49-F238E27FC236}">
                <a16:creationId xmlns:a16="http://schemas.microsoft.com/office/drawing/2014/main" id="{0066B266-33EF-4D68-B971-2E4E5684C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51" y="5257800"/>
            <a:ext cx="2869698" cy="1364662"/>
          </a:xfrm>
          <a:prstGeom prst="rect">
            <a:avLst/>
          </a:prstGeom>
        </p:spPr>
      </p:pic>
    </p:spTree>
    <p:extLst>
      <p:ext uri="{BB962C8B-B14F-4D97-AF65-F5344CB8AC3E}">
        <p14:creationId xmlns:p14="http://schemas.microsoft.com/office/powerpoint/2010/main" val="3027889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B80E5-EF67-4772-9430-91D73A368E01}"/>
              </a:ext>
            </a:extLst>
          </p:cNvPr>
          <p:cNvSpPr>
            <a:spLocks noGrp="1"/>
          </p:cNvSpPr>
          <p:nvPr>
            <p:ph type="ctrTitle"/>
          </p:nvPr>
        </p:nvSpPr>
        <p:spPr>
          <a:xfrm>
            <a:off x="2497511" y="161364"/>
            <a:ext cx="7196978" cy="1527922"/>
          </a:xfrm>
        </p:spPr>
        <p:txBody>
          <a:bodyPr>
            <a:normAutofit/>
          </a:bodyPr>
          <a:lstStyle/>
          <a:p>
            <a:r>
              <a:rPr lang="en-GB" sz="3600" spc="600" dirty="0">
                <a:solidFill>
                  <a:schemeClr val="bg1"/>
                </a:solidFill>
                <a:effectLst>
                  <a:outerShdw blurRad="38100" dist="38100" dir="2700000" algn="tl">
                    <a:srgbClr val="000000">
                      <a:alpha val="43137"/>
                    </a:srgbClr>
                  </a:outerShdw>
                </a:effectLst>
                <a:latin typeface="Alata" panose="00000500000000000000" pitchFamily="2" charset="0"/>
              </a:rPr>
              <a:t>WHY ARE WE CELEBRATING?</a:t>
            </a:r>
            <a:endParaRPr lang="en-GB" sz="3600" spc="600" dirty="0">
              <a:solidFill>
                <a:schemeClr val="bg1"/>
              </a:solidFill>
              <a:latin typeface="Alata" panose="00000500000000000000" pitchFamily="2" charset="0"/>
            </a:endParaRPr>
          </a:p>
        </p:txBody>
      </p:sp>
      <p:sp>
        <p:nvSpPr>
          <p:cNvPr id="3" name="Subtitle 2">
            <a:extLst>
              <a:ext uri="{FF2B5EF4-FFF2-40B4-BE49-F238E27FC236}">
                <a16:creationId xmlns:a16="http://schemas.microsoft.com/office/drawing/2014/main" id="{D3C76534-3B0D-4C1E-B20A-24D9B4AD35FB}"/>
              </a:ext>
            </a:extLst>
          </p:cNvPr>
          <p:cNvSpPr>
            <a:spLocks noGrp="1"/>
          </p:cNvSpPr>
          <p:nvPr>
            <p:ph type="subTitle" idx="1"/>
          </p:nvPr>
        </p:nvSpPr>
        <p:spPr>
          <a:xfrm>
            <a:off x="1488142" y="2447365"/>
            <a:ext cx="8812305" cy="2689411"/>
          </a:xfrm>
        </p:spPr>
        <p:txBody>
          <a:bodyPr>
            <a:normAutofit/>
          </a:bodyPr>
          <a:lstStyle/>
          <a:p>
            <a:pPr marL="342900" indent="-342900" algn="l">
              <a:lnSpc>
                <a:spcPct val="125000"/>
              </a:lnSpc>
              <a:buFont typeface="Arial" panose="020B0604020202020204" pitchFamily="34" charset="0"/>
              <a:buChar char="•"/>
            </a:pPr>
            <a:r>
              <a:rPr lang="en-GB" sz="3200" dirty="0">
                <a:solidFill>
                  <a:schemeClr val="bg1"/>
                </a:solidFill>
                <a:effectLst>
                  <a:outerShdw blurRad="38100" dist="38100" dir="2700000" algn="tl">
                    <a:srgbClr val="000000">
                      <a:alpha val="43137"/>
                    </a:srgbClr>
                  </a:outerShdw>
                </a:effectLst>
                <a:latin typeface="Alata" panose="00000500000000000000" pitchFamily="2" charset="0"/>
              </a:rPr>
              <a:t>He was born to overcome our darkness</a:t>
            </a:r>
          </a:p>
          <a:p>
            <a:pPr marL="342900" indent="-342900" algn="l">
              <a:lnSpc>
                <a:spcPct val="125000"/>
              </a:lnSpc>
              <a:buFont typeface="Arial" panose="020B0604020202020204" pitchFamily="34" charset="0"/>
              <a:buChar char="•"/>
            </a:pPr>
            <a:r>
              <a:rPr lang="en-GB" sz="3200" dirty="0">
                <a:solidFill>
                  <a:srgbClr val="F9D615"/>
                </a:solidFill>
                <a:effectLst>
                  <a:outerShdw blurRad="38100" dist="38100" dir="2700000" algn="tl">
                    <a:srgbClr val="000000">
                      <a:alpha val="43137"/>
                    </a:srgbClr>
                  </a:outerShdw>
                </a:effectLst>
                <a:latin typeface="Alata" panose="00000500000000000000" pitchFamily="2" charset="0"/>
              </a:rPr>
              <a:t>He was born to give his life as a ransom</a:t>
            </a:r>
          </a:p>
          <a:p>
            <a:pPr marL="342900" indent="-342900" algn="l">
              <a:lnSpc>
                <a:spcPct val="125000"/>
              </a:lnSpc>
              <a:buFont typeface="Arial" panose="020B0604020202020204" pitchFamily="34" charset="0"/>
              <a:buChar char="•"/>
            </a:pPr>
            <a:r>
              <a:rPr lang="en-GB" sz="3200" dirty="0">
                <a:solidFill>
                  <a:schemeClr val="bg1"/>
                </a:solidFill>
                <a:effectLst>
                  <a:outerShdw blurRad="38100" dist="38100" dir="2700000" algn="tl">
                    <a:srgbClr val="000000">
                      <a:alpha val="43137"/>
                    </a:srgbClr>
                  </a:outerShdw>
                </a:effectLst>
                <a:latin typeface="Alata" panose="00000500000000000000" pitchFamily="2" charset="0"/>
              </a:rPr>
              <a:t>He was born to give us joyful freedom</a:t>
            </a:r>
          </a:p>
        </p:txBody>
      </p:sp>
      <p:pic>
        <p:nvPicPr>
          <p:cNvPr id="7" name="Picture 6">
            <a:extLst>
              <a:ext uri="{FF2B5EF4-FFF2-40B4-BE49-F238E27FC236}">
                <a16:creationId xmlns:a16="http://schemas.microsoft.com/office/drawing/2014/main" id="{0066B266-33EF-4D68-B971-2E4E5684C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51" y="5257800"/>
            <a:ext cx="2869698" cy="1364662"/>
          </a:xfrm>
          <a:prstGeom prst="rect">
            <a:avLst/>
          </a:prstGeom>
        </p:spPr>
      </p:pic>
    </p:spTree>
    <p:extLst>
      <p:ext uri="{BB962C8B-B14F-4D97-AF65-F5344CB8AC3E}">
        <p14:creationId xmlns:p14="http://schemas.microsoft.com/office/powerpoint/2010/main" val="1928030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440</Words>
  <Application>Microsoft Office PowerPoint</Application>
  <PresentationFormat>Widescreen</PresentationFormat>
  <Paragraphs>36</Paragraphs>
  <Slides>13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 Light</vt:lpstr>
      <vt:lpstr>Calibri</vt:lpstr>
      <vt:lpstr>Alata</vt:lpstr>
      <vt:lpstr>Arial</vt:lpstr>
      <vt:lpstr>Office Theme</vt:lpstr>
      <vt:lpstr>WHY ARE WE CELEBRATING?</vt:lpstr>
      <vt:lpstr>WHY ARE WE CELEBRATING?</vt:lpstr>
      <vt:lpstr>WHY ARE WE CELEBRATING?</vt:lpstr>
      <vt:lpstr>PowerPoint Presentation</vt:lpstr>
      <vt:lpstr>WHY ARE WE CELEBRATING?</vt:lpstr>
      <vt:lpstr>PowerPoint Presentation</vt:lpstr>
      <vt:lpstr>WHY ARE WE CELEBRATING?</vt:lpstr>
      <vt:lpstr>PowerPoint Presentation</vt:lpstr>
      <vt:lpstr>WHY ARE WE CELEBRATING?</vt:lpstr>
      <vt:lpstr>WHY ARE WE CELEBRATING?</vt:lpstr>
      <vt:lpstr>PowerPoint Presentation</vt:lpstr>
      <vt:lpstr>WHY ARE WE CELEBRATING?</vt:lpstr>
      <vt:lpstr>WHY ARE WE CELEBRATING?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CAPS FOR TITLES + VERY LOOSE LETTER SPACING</dc:title>
  <dc:creator>Hyliger, Elliot</dc:creator>
  <cp:lastModifiedBy>Ewan Wilson</cp:lastModifiedBy>
  <cp:revision>15</cp:revision>
  <dcterms:created xsi:type="dcterms:W3CDTF">2022-10-01T22:24:49Z</dcterms:created>
  <dcterms:modified xsi:type="dcterms:W3CDTF">2022-12-05T10:42:34Z</dcterms:modified>
</cp:coreProperties>
</file>