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B89F-74C6-46C9-A7AB-599B3478D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DD4D4-8170-4DC6-A88E-061AB3F03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10D4E-A751-4561-BAAB-8130DA26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E72CB-7F9D-4180-9317-0690905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BC0A4-9D72-4531-B171-96ABB8F6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00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F0EE2-C8AF-433B-A0BB-3540A63E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F7C79-DF18-4274-A4D7-F73340D23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3B2D2-A3E1-4A4A-8A22-C523F62E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7B74C-02D1-445B-A185-653D81F3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4CA85-F014-4C1E-8F77-E6A11643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3588-6B8B-484D-AF7C-5F3FC5595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FB6A4-2B74-439F-8F4D-E0D6678E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D9E5-4778-47B5-ACA7-451EA89C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2696D-D7D4-4090-8CF2-83EDC377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6D476-B526-4B9C-B301-1894D97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1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9179E-33F8-4291-BCF9-023EC60B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046A5-1FEF-4FF8-B36F-91664C82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DCF7-CEAA-4E11-B055-73EA3A32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2CB59-756F-46CB-96AF-C6273C12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55E68-A146-499D-9776-B893D5C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55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A629-C2F0-4136-9BE5-8AF161A5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61412-54A8-49C1-91A9-F78BCCC7C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1837B-C930-41DD-8F6F-A1373915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F7AD-5BDA-4206-8A04-C9551E30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BEC7E-39FA-42BB-8EE5-62893EED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2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326F-6F3B-4457-BBCB-B6DD9E52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94CA-1C70-4BA2-ADB4-C92F298C2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8B078-03AD-475A-AE15-B69719442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7FB95-4A1E-477F-AF6B-519F742E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8FE29-402D-4E5B-BA30-200D42F1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F60B0-6430-477A-BD1E-6DCF0AE9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8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8176-E936-4EF2-96C7-00472DB9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C9B49-7334-4CF9-A7C6-34932F13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698C9-0D06-4330-9DE9-033623FC7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3B0B6-7C51-4533-A0B6-DF4C083AC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96F0C-685D-40C3-BF3F-2CC871C7B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EC1D62-05EC-480E-B6B6-F52C5FF4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5DB7AD-9B5F-4FD9-BD0D-051700D7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1112B-662E-4C29-B960-6B4DA550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95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9042-B0EE-4B4B-AEB0-E9ABDFAA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E0A1B-D347-4DEA-B236-FAC3EE12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7980-1524-49F9-847C-72C294BD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5F6D-24C7-4511-AF99-3845EA5A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0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C838C-1FDB-4A48-9768-54134AD4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2110C-8F63-48BB-836B-EFFD4F7D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53D52-9EA0-4B9F-82CD-60046733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7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45A0-3576-4CAD-A41C-AAFD5AE9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DE622-BDE9-4718-89C8-3F5919BBD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6C358-C6F8-45D3-9EAB-A957F6739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CC140-83A1-454A-9A9E-078BF830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ECADF-2877-4E28-93C0-AABA5067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C01D6-943E-4983-92F3-03C16C2B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83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901A-E657-4966-BD7F-399EB2AD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DE625A-8DCB-4808-82B4-76C25BED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98D2E-BB4A-48D4-B13C-36CB43D7C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E0E5D-05C5-451B-BC11-0FF5EF39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9E39F-1854-4F6F-B123-0E674B8B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0EE2A-F4B1-47A5-9513-561F242F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2DC2E-9031-4410-9D37-6D3744D1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1A27E-F6A2-4754-9D9E-DC26DE34A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D4C91-F5A4-4FBE-A43C-FF2C576FC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1698-B00B-48E2-815B-69A1B455E4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13FF2-0868-4895-986C-B75180ABE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11ABF-9E23-477E-A431-BD81DD606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AE32D78-B149-4FE6-93C4-C8780A238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0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3D2E-1BA5-41E4-9B7A-C5A5E0901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7B2D2-7E20-4771-891C-A63BB38E64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80CA97C-C398-4F0E-A5D7-34A228D1D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5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0AC8-491D-4F38-91A2-F819EA85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2957AA-5C19-484F-9576-22FF2D041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947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B3A5-BA4B-41CA-B54F-A309C6D5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07352FC-BCB0-4EB8-96CD-62D87660B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62010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A48B-35E1-4889-9438-16248436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99766C-FCE3-49E4-A0BF-A905E5C19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90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6BFE-AD34-4041-9610-8104A8AA5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7579E74-388A-4510-B096-C15579A05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87301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Jones</dc:creator>
  <cp:lastModifiedBy>Ewan Wilson</cp:lastModifiedBy>
  <cp:revision>14</cp:revision>
  <dcterms:created xsi:type="dcterms:W3CDTF">2021-07-05T17:03:35Z</dcterms:created>
  <dcterms:modified xsi:type="dcterms:W3CDTF">2021-09-06T12:29:56Z</dcterms:modified>
</cp:coreProperties>
</file>