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C050-F780-47BD-8D8C-759F051D6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284C8-F692-4AAD-91A5-D8C5D642F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4A715-DEFE-4D4D-ACB6-1353A0C6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7DB-8290-4B69-8713-ED044DF2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7BEC-705B-410E-BE75-07F3179D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8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87E7-5CEF-467A-B087-9D66E0E4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51E98-7864-4A7A-9E8B-10A02635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3919-1A2F-4CAE-84BC-290D6E4F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9210-9B31-47B6-9217-B0404DD6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ABE3-23A2-48F6-A8B9-057702AA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13188-6DAB-4778-8ED3-44B0AF24D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B309A-6DF8-4DA6-A08F-582249852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3357-CCA7-40B3-BAFC-82AD03E0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944FF-DB1B-4A08-99CF-574E596C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B32A-CC12-4C55-B263-5C9D855C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7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A66E-315F-4042-8244-F254DDA4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9BA6-6404-4A87-9CC1-E01E5B0D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0B83-906A-405F-A085-1F041280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41DA3-8BBC-4FC2-B81E-72328EEE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27795-B860-4A92-8C9A-6BD84120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5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C50A-6151-494C-908B-76E36D0B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DC71-F652-4EA4-8D94-A79229D9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8D76E-ED5D-45D1-A538-1059F532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E9179-A44F-4AFA-BD20-8F32C3BB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5D431-67F3-4DDB-9544-AFB35658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4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EFA6-2062-47B8-A786-370DA21C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DC1D-FA40-4611-8172-95355F0F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F69D-8502-413B-98AA-2751839B5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F17F-18B3-4CB7-8D0A-B5E41742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B719C-1A19-400B-93D5-582B112F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5CFB3-4777-444F-9F66-1747A921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6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64CF-70C1-4CEB-A29C-9798277B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BDD4D-8AFD-4E89-B214-C866B52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A965E-DB04-4C88-9EEA-6F5206859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29EC-4F43-4E49-80E9-6F11767E5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BE9DB-16EE-47A2-BBC6-10AC63354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1AAD0-1780-4159-A701-43ADC32C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12B0E-FFAF-4BBC-8898-1979C1F1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373E7-5BE6-431C-B29B-8139438D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EE1B-9CB6-4181-B929-53DF9F64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AC027-6F41-479E-9270-3C0FBAE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94CC-DCFB-4F69-AF19-B96B4DE1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2D706-2460-4931-8BF0-52A0D6F9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2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060B6-EF51-454B-B4DD-22F91A3A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66CC6-9F66-40B1-A52F-4C67A654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496A-7CB3-4723-84E2-CE7A6449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79D1-8DD0-47F3-A871-B59A60F4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6B8F-4337-4E9B-AA7B-713F5829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9B6EA-C293-41D0-97E8-488B39989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577C-7A98-4D10-90E5-09B3DC7E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D6B6A-B04F-488E-BA11-B6C0E500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18D1A-B05F-42A8-B4B3-ED4D1160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32C7-0994-4974-982F-90B0BEED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75925-073E-46C7-9A16-929F3ED67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29E4E-E3EF-4EB4-AB25-2D7AD6F58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36747-63D4-4374-A3CF-B292294E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0B724-90F7-403C-ACD1-8338A1F2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7EBC-4E06-4BCF-B4EE-058A66AA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66E85-238A-4124-8CC5-63CD3CE0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4BD63-DB9F-4D36-951E-975545BCA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899F1-1754-4ECD-B47F-02FCADE56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3EC6-01EF-4AC3-9464-54F6622B661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28F7-7B31-4029-991B-C3086187B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BFAD-FA45-4F3D-A880-FEF7326B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3308-0E63-46B2-B4A3-015927E66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08B9D2-2139-4C04-BC5E-D701EC434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23097F-C744-4E8C-9FB8-B88F1DEF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848B01-A3C4-44F6-A4A2-153223BC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8E3ADF5-22FA-4E3E-8ACA-3F0E8BD6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E6A34BD-A24B-4645-AA99-54F907C04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B6B2E0-2600-4A5A-B5EB-6F1B1888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48FDF79-CFD4-408A-8ED1-4A96F9E9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5DF8AF-F302-46AA-8FDD-09ACDD67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175F7C-EA85-422F-AC84-CF16BD0B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8F805E-CB4B-4BEE-9E1C-757E96E37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EB54F8-64CA-4102-B691-F2471D9B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E47FA6C-4D3B-44E4-98BE-FBC5AA71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55EA7B7-39A2-4B28-912F-1C278D16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EF216B-A2C4-4CE0-A60B-E3B2C9D4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E38BEE8-8BB8-44BB-8589-90C35017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2021-04-08T09:38:48Z</dcterms:created>
  <dcterms:modified xsi:type="dcterms:W3CDTF">2021-04-08T09:39:13Z</dcterms:modified>
</cp:coreProperties>
</file>