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9" r:id="rId5"/>
    <p:sldId id="271" r:id="rId6"/>
    <p:sldId id="26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4256-7837-DFC5-47D0-06B5C3B27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9830-E9FB-82BC-1D63-553E7DD96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D104-7775-8C56-A12E-EC517EB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6911A-046A-87DC-E10E-146D5691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9C7C-418E-1829-B563-A8FAAF47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9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FA58-9AC4-F52D-A4A6-3A50E64F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D89AB-D824-4665-E746-115098313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E1486-2757-EE9E-BBAF-BCEDB463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2D5A4-9587-4432-D93A-9F1FD39F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5130-5533-B534-47C9-EC3BB538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0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1BF757-BBCF-C87B-FF16-87AFFC09B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26121-8C15-32BE-E168-21AAEE5D9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8FAAE-461C-366A-BDF3-487E303C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81047-5801-E31B-59DC-8B5B12B9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E908F-9CEE-7B07-1E6F-B390F34F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3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43D5-CDD2-B291-3A80-F4395659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C97C-A5FE-AA36-6026-9AD06DD12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6CFC2-0F23-2EE8-1056-85BF28A1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3A38D-A724-BA93-3D0A-4AD626CE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AA256-C83C-6FCE-7C3B-F892A415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CFA9-CC6D-5112-4947-3394825E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F06CE-BCCF-E179-0110-742D433B6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EC695-85BF-A098-7849-545B93D9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D0F9-B2B8-D3E2-FBB0-53EFC416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4232-36FA-BEB8-58AD-C7AA909B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8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A7A38-339B-FA26-31D0-2FAEDFEA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5C629-268C-77D5-90D5-AEE4E537B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7564B-07B1-FAF9-D14D-4DB59722C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2534-F8FF-131B-940F-82AFDC51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77024-0E67-312C-561B-EC9AC151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A4F6-8EEB-3601-1664-2B88239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45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2378-BBB0-E377-1490-7ECD7F77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F2230-AD95-8EFD-0ECF-48B45B6C0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7E9A7-A7BF-A7CB-A426-D8EC358B1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A3B03-AF2E-4F05-2FE0-E65623E6C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286F5-5360-8EB2-F044-39D1EBB9B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D0593-40D5-ABD0-65AA-0285D54F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36EAB5-08C1-277F-D95D-EEAD2B61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7606E-2EB9-6EFB-28A3-4903EDEC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8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A553-2560-DF4E-47E4-24147778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857B2-EF27-1D0D-DCC5-CDD9A63F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73C5E-132B-4505-8F11-B652A7E2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F4186-B812-B0E2-D5DC-CCF9720C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82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387B0-4BD1-8C5C-AAC8-60019F8A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86569-54D2-6648-0FFB-6337F899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D88A0-F363-ACE6-0959-2C92618E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5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3A51-3685-ED22-244F-23E00E2F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53524-0050-BA97-A046-125CEE30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3349-E425-130B-5723-FDF653F36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3EC6A-ADD3-82D3-7463-F662296B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1E1AB-BC33-6A19-A60F-231773B8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1301F-F682-3910-F562-B641BA96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3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C17A-66BB-F6E0-F109-573EFC3E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1267A-FEE3-5BF7-318E-9CD38B47E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779EF-D14D-DE05-117D-C521F3A40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98754-B0D9-93D3-72A8-532529D3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5ABA-B3C5-FD11-27C0-F865ECCE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59E64-FA1D-D8AC-9718-E21CC594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0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3D7AF-CFB3-F048-0922-99AA83E9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BAB-4446-AD52-B8B2-01CEA973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936D-1652-8D36-2235-B608A6201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17DC-895F-4A4D-B795-77753E5EAB4F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93A83-EBFC-4B03-5F33-FCEC9CB5E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C0B2-F012-DF1A-33E5-49FFD329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7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5547-65E6-37E3-A507-0856A6A88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64226-0B1C-D372-E9C9-DDB13EEBB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8293A3-3B20-277B-924B-5A1522B9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171044" y="6302444"/>
            <a:ext cx="1060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utler" panose="02000503090000020003" pitchFamily="50" charset="0"/>
                <a:ea typeface="Cardo" panose="02020600000000000000" pitchFamily="18" charset="-79"/>
                <a:cs typeface="Cardo" panose="02020600000000000000" pitchFamily="18" charset="-79"/>
              </a:rPr>
              <a:t>Pilate: The Unsuccessful Encounter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A7129-86FA-1443-9F51-8A7E4F889AF6}"/>
              </a:ext>
            </a:extLst>
          </p:cNvPr>
          <p:cNvSpPr txBox="1"/>
          <p:nvPr/>
        </p:nvSpPr>
        <p:spPr>
          <a:xfrm>
            <a:off x="793897" y="1922700"/>
            <a:ext cx="10604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 Portrait of Pontius Pilate</a:t>
            </a:r>
            <a:endParaRPr lang="en-US" sz="5400" b="1" i="1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8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171044" y="6302444"/>
            <a:ext cx="1060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utler" panose="02000503090000020003" pitchFamily="50" charset="0"/>
                <a:ea typeface="Cardo" panose="02020600000000000000" pitchFamily="18" charset="-79"/>
                <a:cs typeface="Cardo" panose="02020600000000000000" pitchFamily="18" charset="-79"/>
              </a:rPr>
              <a:t>Pilate: The Unsuccessful Encounter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A7129-86FA-1443-9F51-8A7E4F889AF6}"/>
              </a:ext>
            </a:extLst>
          </p:cNvPr>
          <p:cNvSpPr txBox="1"/>
          <p:nvPr/>
        </p:nvSpPr>
        <p:spPr>
          <a:xfrm>
            <a:off x="793897" y="1840813"/>
            <a:ext cx="106042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Problems faced by Pilate</a:t>
            </a:r>
          </a:p>
          <a:p>
            <a:pPr algn="l"/>
            <a:r>
              <a:rPr lang="en-US" sz="5400" dirty="0">
                <a:solidFill>
                  <a:srgbClr val="222222"/>
                </a:solidFill>
                <a:latin typeface="Arial" panose="020B0604020202020204" pitchFamily="34" charset="0"/>
              </a:rPr>
              <a:t>	- </a:t>
            </a:r>
            <a:r>
              <a:rPr lang="en-US" sz="5400" i="1" dirty="0">
                <a:solidFill>
                  <a:srgbClr val="222222"/>
                </a:solidFill>
                <a:latin typeface="Arial" panose="020B0604020202020204" pitchFamily="34" charset="0"/>
              </a:rPr>
              <a:t>Power</a:t>
            </a:r>
          </a:p>
          <a:p>
            <a:pPr algn="l"/>
            <a:r>
              <a:rPr lang="en-US" sz="5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	- Truth</a:t>
            </a:r>
          </a:p>
          <a:p>
            <a:pPr algn="l"/>
            <a:r>
              <a:rPr lang="en-US" sz="5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	- Fear</a:t>
            </a:r>
          </a:p>
        </p:txBody>
      </p:sp>
    </p:spTree>
    <p:extLst>
      <p:ext uri="{BB962C8B-B14F-4D97-AF65-F5344CB8AC3E}">
        <p14:creationId xmlns:p14="http://schemas.microsoft.com/office/powerpoint/2010/main" val="1204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171044" y="6302444"/>
            <a:ext cx="1060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utler" panose="02000503090000020003" pitchFamily="50" charset="0"/>
                <a:ea typeface="Cardo" panose="02020600000000000000" pitchFamily="18" charset="-79"/>
                <a:cs typeface="Cardo" panose="02020600000000000000" pitchFamily="18" charset="-79"/>
              </a:rPr>
              <a:t>Pilate: The Unsuccessful Encounter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A7129-86FA-1443-9F51-8A7E4F889AF6}"/>
              </a:ext>
            </a:extLst>
          </p:cNvPr>
          <p:cNvSpPr txBox="1"/>
          <p:nvPr/>
        </p:nvSpPr>
        <p:spPr>
          <a:xfrm>
            <a:off x="793897" y="1840813"/>
            <a:ext cx="106042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Questions posed of Jesus</a:t>
            </a:r>
          </a:p>
          <a:p>
            <a:pPr algn="l"/>
            <a:r>
              <a:rPr lang="en-US" sz="5400" dirty="0">
                <a:solidFill>
                  <a:srgbClr val="222222"/>
                </a:solidFill>
                <a:latin typeface="Arial" panose="020B0604020202020204" pitchFamily="34" charset="0"/>
              </a:rPr>
              <a:t>	- </a:t>
            </a:r>
            <a:r>
              <a:rPr lang="en-US" sz="5400" i="1" dirty="0">
                <a:solidFill>
                  <a:srgbClr val="222222"/>
                </a:solidFill>
                <a:latin typeface="Arial" panose="020B0604020202020204" pitchFamily="34" charset="0"/>
              </a:rPr>
              <a:t>Power</a:t>
            </a:r>
          </a:p>
          <a:p>
            <a:pPr algn="l"/>
            <a:r>
              <a:rPr lang="en-US" sz="5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	- Truth</a:t>
            </a:r>
          </a:p>
          <a:p>
            <a:pPr algn="l"/>
            <a:r>
              <a:rPr lang="en-US" sz="5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	- Fear</a:t>
            </a:r>
          </a:p>
        </p:txBody>
      </p:sp>
    </p:spTree>
    <p:extLst>
      <p:ext uri="{BB962C8B-B14F-4D97-AF65-F5344CB8AC3E}">
        <p14:creationId xmlns:p14="http://schemas.microsoft.com/office/powerpoint/2010/main" val="316957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171044" y="6302444"/>
            <a:ext cx="1060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utler" panose="02000503090000020003" pitchFamily="50" charset="0"/>
                <a:ea typeface="Cardo" panose="02020600000000000000" pitchFamily="18" charset="-79"/>
                <a:cs typeface="Cardo" panose="02020600000000000000" pitchFamily="18" charset="-79"/>
              </a:rPr>
              <a:t>Pilate: The Unsuccessful Encounter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A7129-86FA-1443-9F51-8A7E4F889AF6}"/>
              </a:ext>
            </a:extLst>
          </p:cNvPr>
          <p:cNvSpPr txBox="1"/>
          <p:nvPr/>
        </p:nvSpPr>
        <p:spPr>
          <a:xfrm>
            <a:off x="793897" y="1840813"/>
            <a:ext cx="10604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Question for Us </a:t>
            </a:r>
            <a:r>
              <a:rPr lang="en-US" sz="5400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</a:p>
          <a:p>
            <a:pPr algn="l"/>
            <a:r>
              <a:rPr lang="en-US" sz="5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Who do you see?</a:t>
            </a:r>
          </a:p>
        </p:txBody>
      </p:sp>
    </p:spTree>
    <p:extLst>
      <p:ext uri="{BB962C8B-B14F-4D97-AF65-F5344CB8AC3E}">
        <p14:creationId xmlns:p14="http://schemas.microsoft.com/office/powerpoint/2010/main" val="26835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5547-65E6-37E3-A507-0856A6A88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64226-0B1C-D372-E9C9-DDB13EEBB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8293A3-3B20-277B-924B-5A1522B9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9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6EB1-9949-E715-2CD6-B1B6316F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CC00F-9113-3B72-96A4-F3B57ACB3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4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64</Words>
  <Application>Microsoft Office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Butler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Ben Keen</cp:lastModifiedBy>
  <cp:revision>8</cp:revision>
  <dcterms:created xsi:type="dcterms:W3CDTF">2023-04-14T10:17:26Z</dcterms:created>
  <dcterms:modified xsi:type="dcterms:W3CDTF">2023-09-01T14:14:49Z</dcterms:modified>
</cp:coreProperties>
</file>