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9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EE11F-643E-4C68-A474-B797DFAE6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8B27D-1601-491D-8FC8-0981DE05A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9E40C-8F07-4C60-A65A-F817B2C8B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5D7F1-F2D5-493B-9708-60DE319F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BB027-8DD5-436E-9164-1CE8F31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83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7829E-0734-405E-8DE8-A62B5D29C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85939-A795-459E-B2F0-2024D9FD0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B3A10-F232-419D-B623-7FEC9C7EF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8F49D-7204-4714-8A7B-122BE12EA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B6663-2654-4F2D-91AC-586F389FE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5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AC213B-F149-4B41-830C-DFE62A182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34D5B-1314-4CB3-8244-23058B1F9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BD441-7FDB-48A3-85B8-43A521CB4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B96EE-69B2-4040-A16E-C7747B48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2E13D-5D5F-434B-BC17-A6DAB8FD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63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42762-8E62-4E84-B900-A90B0092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ABE61-CBCC-40CE-93CE-CE56E6503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5FE3D-AF1B-48C7-A5F7-109A813C8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B54F3-6A8C-4F27-9D8F-EB0E2E3B0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71005-5EA5-4BB0-B9BA-E9C04580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4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891E8-3C16-41A6-9EB2-C0761CE9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6B2BD-5023-4B85-ACA5-B074E2B30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2AEA9-E86E-4BC4-8DC1-494DD403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A3120-E24F-49C8-9B55-FF639086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F4997-A99C-4039-B907-F2B8466A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9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4A86B-3700-43B1-A19D-7A1BBB25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AA208-8590-47FE-99AD-42BFE2651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8DB78-4EB1-49F9-ADEB-5F5222A5A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C8EEF-D219-4402-BEBC-435DDC81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1EDE1-E0D9-40BA-935C-CCF5D1B0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CBE86-4295-4F1A-8940-7C142781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95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936F5-988B-43F5-8018-7C5AEB1FC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FA1A9-F0DD-4FF0-9A74-0EEE23570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36B9C-6F48-4C24-8640-3C713BC12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401505-B42F-4FA3-8914-B39E47F49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BC6BAF-DDB7-4B9C-92E3-CBC03DCF8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EF22F8-FBE2-4187-8CA7-B8A34EFF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5F66C-7645-451D-9180-ECDB49BE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BE830-F5BC-4C7E-90E6-90E3FE7D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8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2E30-F0E3-4EEB-8143-1DC034BF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1F5E6-461B-477D-89CF-62F519B9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03D58-9792-4436-8B17-6A5AEBB9D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AB764-F414-479E-A7C9-EAC16E0F8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06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12B57B-AD21-42F3-A57C-63763E0D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9324A-8A4A-4C5E-B1E8-5C4F91D4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C8467-B68D-441D-8307-61FBD195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5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AA569-8A41-45D8-A8BD-18BDF141F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E31FC-25B6-44FA-AB3C-9DEBA807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60485-C11D-4F42-B7FC-ADC7B3880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06713-3617-45C4-B96F-200B1B1E9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DCB4C-37F5-469B-8916-9040C5D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446CE-C980-4770-88AE-D410954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46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719C5-4F03-4F9B-82A3-9A566088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8A17CD-9D75-4EF7-9FB2-EF1B4E9D3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57597-B0C3-4B18-A10C-BC43DC353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90038-95EE-4E9D-9823-320BA00A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8844F-4EA6-4E7C-96EE-7E6A1AAA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7F839-6DBB-438D-8B98-3985B132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83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24702-E73A-40C1-84FD-DE98575C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337CE-F8B6-49F8-806A-82F521AB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39F54-6AC6-4BB0-B9A1-604ADAB62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5CEB-9013-4C76-B372-35A1CDFF3E9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12DD2-2D15-44D1-89C4-2667DB353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A7AE6-2DA4-4A26-B0C0-D3216987F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CA279-2B7C-49EE-877E-FDC274E3C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7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7E6926F-B791-4ED0-B9F9-603FFBCDD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6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02F1C6B-134D-4F9A-A4E5-D26C86534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4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941B266-A30C-4018-8890-972656F44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9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790B5C3C-2081-4201-8752-22CF81FA5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7879B5DB-0086-4D88-935C-FF28C42A2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24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F97612FC-9B6E-440A-B9B5-2238C3547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5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5FD6A5AE-5589-4DB9-A949-B69F1F4EF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8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E62EFE6-E526-4928-B931-56AC4EB6C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3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854D82F-42AC-4D68-9C5E-7600CF34B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0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Jones</cp:lastModifiedBy>
  <cp:revision>1</cp:revision>
  <dcterms:created xsi:type="dcterms:W3CDTF">2021-05-07T17:24:40Z</dcterms:created>
  <dcterms:modified xsi:type="dcterms:W3CDTF">2021-05-07T17:27:19Z</dcterms:modified>
</cp:coreProperties>
</file>