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A6D1-4631-D9F6-2236-B2FF79C8F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08D0-3647-081A-EB43-A0A295113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F49A-12C3-B315-B4E8-A4099618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59A88-CA46-F81A-BFDA-E870B9DA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4A20-D41E-1BDE-40CA-D1EFC0D9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D55A-C957-9FCE-85E0-101E5101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EF1B9-F28C-CF09-E8C6-7C1237364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5C63-512E-B028-5FFA-7197CE8D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0830-E7B4-C4FA-9A07-786624E8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CF18C-E1A7-194B-9EE7-8EF78B09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84C6F-4431-AD98-EA9C-6CE5A60F2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B8546-0F15-296F-D263-8B3CBEA6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184E-EDD5-C729-1E0B-144F781C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DE53-E220-CD23-DDC5-7CC7093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D6EE-267B-9293-5CBF-8CDB7667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DFE6-795E-15CE-321B-EED022C5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AAAA-9976-814B-F223-A0CFCABE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1859-54C0-B00E-1F7C-24D87207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39F53-2340-2B0D-B66B-FCD4D76C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DDBA-BEF1-2E7F-1A1C-3B9CFDE7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736C-79FB-6B47-CEA0-86B4B95E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3CBBF-1A47-E6DE-39AC-48D6B1790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DB816-530B-D7F9-B004-B8FF1B1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A4824-F0BE-BDCC-070E-A6112F36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8306-C1E6-5BF6-A245-BF5AF6C6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1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D732-D51B-88FD-B14E-2F108944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85C2-EAC4-8016-E571-A5B182374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56A2F-3C08-A93C-E339-6FD5BD27B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CDA5F-53F8-58F2-AD7D-F8E077A6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55237-9ED4-CB9D-7818-8D0CE12C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1E13E-7B3A-F761-B0AD-CE343166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1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531C-7CD4-40EF-933E-F0EC3401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45B2-0FC9-DF55-7F9E-790EBD02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5F5AD-7BF9-7171-2BF7-37A096134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C9ED-C8AB-B5F4-3CB0-2A468E516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1B86D-652C-BD7E-C8BA-4C7654F9D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07CEA-E584-1CFD-B12B-D5ADC47A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270B-6E97-A833-5084-C6CEE753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45F3F-9249-A688-BC42-51F9C454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B125-3922-BFCD-801B-BA4E3307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31633-3D4E-5F51-AA99-1722F3C9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4CD88-C556-3364-D1A7-855CE25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BC216-48E6-53F9-3550-BA8CA1FC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5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30537-CAB1-2D51-93EB-0CF115AB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F0375-8BAF-B17B-5E71-B7E3F0CF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29057-336F-F7DB-0F96-12807820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49F4-6194-9B3B-A47D-09798684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B0A7-C252-DE4C-9070-5560A602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ADEF0-6470-4711-057B-91C0FBD6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5ABCD-CBE8-9499-0E0E-D0BF38BC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3D2C4-87BF-59B6-2D81-49F518C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FAD19-3E3A-4354-F1E6-103B5B47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1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785D-A86D-020F-2706-1C75EDD6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6B056-F47F-3BDA-6D74-7B98921D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4E520-0271-E553-5078-E6D7E8C59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D92D-4D23-AFEC-7048-DDE20BB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78A5-2CA4-8683-B398-B0EE8247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C2590-E3C0-7A10-9589-735A0BF3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7F61E6-DAB0-5154-4A83-91FCE3C1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E5465-732B-03A8-9C6F-F55579E4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DA2BD-CAA4-166A-73F2-E16CE62E9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7B5-C3EF-4FD0-BAE2-3A5C53B0CF0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D8038-9756-9DD5-B179-88A46708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45795-A235-151F-F8D5-781049504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2757-2BB1-42D4-8128-9A19D27A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8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6EB00C2B-A04D-201A-BBAE-94107ECD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and a black silhouette of a person&#10;&#10;Description automatically generated">
            <a:extLst>
              <a:ext uri="{FF2B5EF4-FFF2-40B4-BE49-F238E27FC236}">
                <a16:creationId xmlns:a16="http://schemas.microsoft.com/office/drawing/2014/main" id="{0281E6FB-F9DD-4FFE-DEC8-EDD5B3A5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text and a silhouette of a warrior&#10;&#10;Description automatically generated">
            <a:extLst>
              <a:ext uri="{FF2B5EF4-FFF2-40B4-BE49-F238E27FC236}">
                <a16:creationId xmlns:a16="http://schemas.microsoft.com/office/drawing/2014/main" id="{146EC529-886F-6585-1D35-33A3D683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C44F547E-55C3-61FB-99F1-A327A45A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6EB00C2B-A04D-201A-BBAE-94107ECD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6C3CB698-875D-77F3-BE81-AAB1FB1CF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with a sword&#10;&#10;Description automatically generated">
            <a:extLst>
              <a:ext uri="{FF2B5EF4-FFF2-40B4-BE49-F238E27FC236}">
                <a16:creationId xmlns:a16="http://schemas.microsoft.com/office/drawing/2014/main" id="{D00453AA-F235-F5D3-5204-E49F5247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with a sword&#10;&#10;Description automatically generated">
            <a:extLst>
              <a:ext uri="{FF2B5EF4-FFF2-40B4-BE49-F238E27FC236}">
                <a16:creationId xmlns:a16="http://schemas.microsoft.com/office/drawing/2014/main" id="{FF308DA8-6017-180E-36BB-95D39ED60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2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and a silhouette of a person&#10;&#10;Description automatically generated">
            <a:extLst>
              <a:ext uri="{FF2B5EF4-FFF2-40B4-BE49-F238E27FC236}">
                <a16:creationId xmlns:a16="http://schemas.microsoft.com/office/drawing/2014/main" id="{614487B0-5D5C-2F0F-8DA7-A0423FEA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white background&#10;&#10;Description automatically generated">
            <a:extLst>
              <a:ext uri="{FF2B5EF4-FFF2-40B4-BE49-F238E27FC236}">
                <a16:creationId xmlns:a16="http://schemas.microsoft.com/office/drawing/2014/main" id="{ECF002DD-A5E1-B440-A141-FE0F38FA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in a black robe&#10;&#10;Description automatically generated">
            <a:extLst>
              <a:ext uri="{FF2B5EF4-FFF2-40B4-BE49-F238E27FC236}">
                <a16:creationId xmlns:a16="http://schemas.microsoft.com/office/drawing/2014/main" id="{0F30C750-628C-5E51-ED32-A838FA7E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5B22DBF4-F494-78C8-05C7-EF940369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on a broom&#10;&#10;Description automatically generated">
            <a:extLst>
              <a:ext uri="{FF2B5EF4-FFF2-40B4-BE49-F238E27FC236}">
                <a16:creationId xmlns:a16="http://schemas.microsoft.com/office/drawing/2014/main" id="{1744E242-F899-A323-1A44-869DDF05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2023-09-17T13:10:22Z</dcterms:created>
  <dcterms:modified xsi:type="dcterms:W3CDTF">2023-09-17T13:13:09Z</dcterms:modified>
</cp:coreProperties>
</file>