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BA1D-EFD9-4AD5-B5A5-510E965ED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409BA-87D7-4EF9-A172-DEB2F7BE9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FF06C-CD16-41BF-AA28-8B76A450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C443B-38D0-4BFC-880C-C7EBB46E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E6D81-0F33-4A7F-B3C7-A53B2E01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145E-7E45-4A9F-904C-56BC55F6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D5414-4451-4F61-9242-EA3C89BEF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B927-FE6B-4D74-871A-C6FC8762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0F79-8387-4CCF-8BAD-29B35C8F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08799-9857-4D0F-8227-0CE381A6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E473C-B4EA-4DB0-AAE2-009114B98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E4842-8FEE-459D-B489-F577513D3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9626A-26AB-4468-A8F4-B2EA063E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34BA2-DD46-4C8B-995F-EEA8B319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FD88-A224-4091-9BB8-5781057B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6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F2D2-2817-4BC4-9346-BED0BA29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3434-E792-4C24-97F7-2B830E9BE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E4DA-D00A-4836-B1DD-7A4BE52D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D56A9-34BE-4241-87B8-49E3E36F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EDBD-60EF-461C-96E6-521CA4E5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8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FCEB-78C2-4432-9447-D0AAF168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1D617-AD8F-4B2A-A17D-A249F7F4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AB6-9F0E-4A62-AD0C-61E88338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750B5-F6B2-4D62-A011-2AD237F9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9A07-B403-4C15-8844-1CDD9C82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FE9C-887B-4631-8B65-623DF058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A4AB-8907-4D2B-A473-6147BF3AE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39171-7BE3-441E-8343-21A44C558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94CFB-8CBC-4B3F-9BF5-841867E0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6F877-0934-40B9-AC56-4F0AB1F1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ACA7C-498E-47F9-B062-6F74242E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8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5006-C3C8-4841-AAC0-7F97F57A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815D6-2C61-4450-9385-6A1F3E22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E223F-CA88-47BC-82AD-ABDCED745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BA793-20FA-44D1-A3B3-EF6600ADE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9A0BD-8F52-4AF1-9C4D-9B1A0C7EC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096CC-156C-4733-AD7B-E5BB7330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9770D-2FA6-46B1-948E-00A0950F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16047-44C4-4E1E-BD99-D1ADC2BC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097C-CCED-4AA9-BDF7-0A0A43F6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066D4-9CED-469E-9974-EE71301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FD9DE-A8AC-4236-A5D5-7E1E5DE4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25100-1E3B-4D15-A36C-3FF6A65D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3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F608B-640B-41F2-AB28-CE31BFE4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2D62D-F824-4859-B466-EBA27FCC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EDFA-0E66-48F3-B4F3-F8C9EBE4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9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6DC2-2C16-4144-A475-00CB7F5E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7860F-B28B-49FA-B409-6128EAE8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DD43-254F-4A84-BEB6-3ADCA1D6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FE21E-DBDC-412E-B351-76644AA6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7ED0-805E-4928-9C73-DDB16DA1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41378-156D-4B7C-A5A2-DE36C9189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A47A-5A8D-427A-A43D-0067BF54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6C63-C84E-4E62-A7F6-57F73F8CF9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0299A-F1C5-4458-ADA2-9F9CB7764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BE81D-61FB-4DDA-81DE-575833CE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3FE4-99E8-47BC-B7A4-1F103462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BEB42-C9B7-40BC-AB1B-499E8A7D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7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9881E-90B0-4948-9437-691CB019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C7E6-BFAA-4CEA-A3C2-F44B766C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CAEF-D862-45EB-919D-02E8F8A17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3B51-061C-4F9A-9976-5A8BB4EED686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6DBE-8146-41C9-98C2-A52C2826D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C4FB-BAF9-4CB5-A048-343DD06DC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8836-347A-487E-9EE9-AB7CB1A96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11A934A-B1AB-4D56-827B-620046DA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1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6BCD141-5CFA-4A59-86C5-104DA8049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4957244-D141-4C8F-8CDB-470FB467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394F3EA-AF12-488E-BA5B-81733AF4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 with low confidence">
            <a:extLst>
              <a:ext uri="{FF2B5EF4-FFF2-40B4-BE49-F238E27FC236}">
                <a16:creationId xmlns:a16="http://schemas.microsoft.com/office/drawing/2014/main" id="{7E8CFA46-0F03-48F1-927E-1941BA9E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5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E9FE8877-8193-426C-9179-25C062604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DE94DAA-FE44-4B10-A4D6-83F3444BC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E1C78E5-12E8-4BE7-A7D4-6B4879EE8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5F22653-EC9E-44FF-BBAE-3B855BE3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8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D862E18-0A49-495B-8F3C-3801B49D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1AEE9E8-46C0-4798-989E-776A9EDE1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02C63B1-5177-4ABB-8FBB-4D0947A7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2021-09-17T11:17:37Z</dcterms:created>
  <dcterms:modified xsi:type="dcterms:W3CDTF">2021-09-17T11:20:00Z</dcterms:modified>
</cp:coreProperties>
</file>