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5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8E70-F700-473A-8826-C946F2B5C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262C4-BC34-4CDE-B9BF-E2C4FBF1F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A9108-1089-4939-A26C-0C0CD811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5D6D7-3942-4667-B611-F2527BF8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00303-9257-4EC6-8444-BB153CE8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1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DE15-0607-4CF1-A1CC-297D22D8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A6D84-387F-4409-8ADF-C983504B8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6F8D4-64AC-4735-A38F-3A6F3A7F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48E3A-DF14-4F9F-B4CE-11D4FBF9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66737-2D14-418E-B52B-F648B1F9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1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80878-DC86-4F29-A62A-0DA37CD09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76910-5A5A-44B6-9359-B395EA24E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AA4C2-CBB6-4CAB-A481-9DFB0F80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5459-83AC-41DA-99BC-AB4EDADE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7C511-83B3-4A0E-8531-C54B352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6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D2FC-E45E-4099-8746-E63A8090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9369-752E-44D1-8C42-74A2FC32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F122C-1B8F-43A4-9608-8AF2EF89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AA99A-602E-4F35-A2F9-DAF27F82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717D9-9C1A-4FF4-9065-4CF89A5A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3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EC4D-D41B-467F-BAC9-D1BF9F5A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75424-0CEC-4B39-8044-306A50F09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8BD09-BE1F-4BC9-BC83-16046583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9F156-B196-4A3D-A1DE-DFA73299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C4F83-1670-447F-BDC8-AA7DA9AF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B72A-BE70-45DF-AB29-355B52E0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75322-E538-447A-BEF8-5F93476C9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2226A-6F12-42CF-9154-41E1CADAA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F8284-94B7-401E-A3AD-C13666A8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E72FA-61D2-406D-84A4-29114F0C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EE9CE-3D30-4B72-82C8-3A7C6C75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0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F83F-579D-4287-9EDA-DF623AC2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FF9D8-3DD8-445B-9519-9FC947A19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32F84-2EB2-49F8-8E5E-FFD13F9EC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B0B3E-1AD6-4180-A899-CE10714AC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2E2E5-B832-4366-B74F-B82A772E0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72988-5763-402C-8521-7D7AF4FA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47885-5472-45B7-8425-2088B62D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1219F-A155-42D3-B01B-74243873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8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6BE3-00E2-479C-AD00-1B16AC25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BF86E7-8F9F-4BD7-972A-934B61CD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4223B-793B-4F15-87C0-D376DB4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9B721-4DC6-41DF-B338-E0D03E9F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9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2E3EF-3B99-4F00-BC9A-7DE52619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11FCC-835A-4432-9DEB-ADAEB9A0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48FE4-5F75-41CF-8865-A113646A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6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6CE0-5CD0-44D2-A359-B7C01ABB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89137-E566-40FC-9DB8-BC9BE55B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C75D9-C22E-458E-8EC0-51F4A6A85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D379C-9594-4C42-805F-E85F6049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0ACEA-1C4E-4DCB-9B80-7477393E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FCD07-247A-4511-A2DE-89964E62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4B1C-C7A2-41A5-8D22-CD89529E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00464-8288-417C-B1AE-93980B8DE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8FEA1-C497-47CD-85FF-FE89D0E89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1287F-F705-468B-AA31-F39BBDE9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A4F08-56B8-4305-9D30-9E13F138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B8406-77EA-4670-BF34-F8E3751B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6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5A407-AE2F-4845-A036-9D93ECAF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9BDC9-F3DC-4443-B70E-D4037C28B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9BBF1-AE32-4F23-A733-9C26CA6DB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DC13-7BF0-4DD6-8896-E77F40E83A2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F5F34-ABDB-40F7-BE93-4A19E60E9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73CEA-742A-407A-83C4-950A346A5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5FF4-80F3-4D59-A9B8-2438A5E1B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ountain, sky, outdoor&#10;&#10;Description automatically generated">
            <a:extLst>
              <a:ext uri="{FF2B5EF4-FFF2-40B4-BE49-F238E27FC236}">
                <a16:creationId xmlns:a16="http://schemas.microsoft.com/office/drawing/2014/main" id="{033DD6B7-FEB9-4536-BDE2-70B1FE42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7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mountain, cloud&#10;&#10;Description automatically generated">
            <a:extLst>
              <a:ext uri="{FF2B5EF4-FFF2-40B4-BE49-F238E27FC236}">
                <a16:creationId xmlns:a16="http://schemas.microsoft.com/office/drawing/2014/main" id="{C11599DB-A5ED-4851-95B0-4C2AAD1AC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5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F126071-6C08-4259-BC6D-103183AB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8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F3D36BA-705F-4E7D-B2F8-EA217401C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5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B81E533-2D7F-4CE8-9B0A-FC158AB31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1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untain, sky, nature&#10;&#10;Description automatically generated">
            <a:extLst>
              <a:ext uri="{FF2B5EF4-FFF2-40B4-BE49-F238E27FC236}">
                <a16:creationId xmlns:a16="http://schemas.microsoft.com/office/drawing/2014/main" id="{8D3F3B35-3B48-4703-A759-7AD4BC18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untain, nature, highland&#10;&#10;Description automatically generated">
            <a:extLst>
              <a:ext uri="{FF2B5EF4-FFF2-40B4-BE49-F238E27FC236}">
                <a16:creationId xmlns:a16="http://schemas.microsoft.com/office/drawing/2014/main" id="{E44C97E9-5339-4D04-82E3-681938960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6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cloud, mountain&#10;&#10;Description automatically generated">
            <a:extLst>
              <a:ext uri="{FF2B5EF4-FFF2-40B4-BE49-F238E27FC236}">
                <a16:creationId xmlns:a16="http://schemas.microsoft.com/office/drawing/2014/main" id="{7B5EEB62-B040-47F9-A040-81DC46566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79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ABC6DCB6-FCD0-43B1-A672-7B4F2C4CE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mountain, cloud&#10;&#10;Description automatically generated">
            <a:extLst>
              <a:ext uri="{FF2B5EF4-FFF2-40B4-BE49-F238E27FC236}">
                <a16:creationId xmlns:a16="http://schemas.microsoft.com/office/drawing/2014/main" id="{410CF139-8E2D-4342-A971-47CC451B1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untain, sky, nature&#10;&#10;Description automatically generated">
            <a:extLst>
              <a:ext uri="{FF2B5EF4-FFF2-40B4-BE49-F238E27FC236}">
                <a16:creationId xmlns:a16="http://schemas.microsoft.com/office/drawing/2014/main" id="{FA6C96BA-A199-4F26-B746-567529648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3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untain, sky, outdoor&#10;&#10;Description automatically generated">
            <a:extLst>
              <a:ext uri="{FF2B5EF4-FFF2-40B4-BE49-F238E27FC236}">
                <a16:creationId xmlns:a16="http://schemas.microsoft.com/office/drawing/2014/main" id="{C0AD6347-9CF5-445F-8BD2-79E95FD03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62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mountain&#10;&#10;Description automatically generated">
            <a:extLst>
              <a:ext uri="{FF2B5EF4-FFF2-40B4-BE49-F238E27FC236}">
                <a16:creationId xmlns:a16="http://schemas.microsoft.com/office/drawing/2014/main" id="{002D022E-86F6-4A25-A441-858587B75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ountain, sky, outdoor&#10;&#10;Description automatically generated">
            <a:extLst>
              <a:ext uri="{FF2B5EF4-FFF2-40B4-BE49-F238E27FC236}">
                <a16:creationId xmlns:a16="http://schemas.microsoft.com/office/drawing/2014/main" id="{046AC0AD-0685-4D24-9A7C-BF7AC0509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untain, nature, highland&#10;&#10;Description automatically generated">
            <a:extLst>
              <a:ext uri="{FF2B5EF4-FFF2-40B4-BE49-F238E27FC236}">
                <a16:creationId xmlns:a16="http://schemas.microsoft.com/office/drawing/2014/main" id="{4D611BD8-BCE7-466C-95CE-A34A97E91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untain, sky, nature&#10;&#10;Description automatically generated">
            <a:extLst>
              <a:ext uri="{FF2B5EF4-FFF2-40B4-BE49-F238E27FC236}">
                <a16:creationId xmlns:a16="http://schemas.microsoft.com/office/drawing/2014/main" id="{4E2B966C-C4D2-40F1-B5E7-8C30FF7A6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untain, nature, highland&#10;&#10;Description automatically generated">
            <a:extLst>
              <a:ext uri="{FF2B5EF4-FFF2-40B4-BE49-F238E27FC236}">
                <a16:creationId xmlns:a16="http://schemas.microsoft.com/office/drawing/2014/main" id="{DDEE479E-92BA-414B-884F-8BF04D58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mountain, highland&#10;&#10;Description automatically generated">
            <a:extLst>
              <a:ext uri="{FF2B5EF4-FFF2-40B4-BE49-F238E27FC236}">
                <a16:creationId xmlns:a16="http://schemas.microsoft.com/office/drawing/2014/main" id="{47A9C762-230E-469C-A9F9-132D686F1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cloud, mountain&#10;&#10;Description automatically generated">
            <a:extLst>
              <a:ext uri="{FF2B5EF4-FFF2-40B4-BE49-F238E27FC236}">
                <a16:creationId xmlns:a16="http://schemas.microsoft.com/office/drawing/2014/main" id="{D8D02B40-492D-462B-A2E3-C5C5074A5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untain, sky, nature&#10;&#10;Description automatically generated">
            <a:extLst>
              <a:ext uri="{FF2B5EF4-FFF2-40B4-BE49-F238E27FC236}">
                <a16:creationId xmlns:a16="http://schemas.microsoft.com/office/drawing/2014/main" id="{C0BCF505-428E-42BB-A14D-9BDB38621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untain, nature, highland&#10;&#10;Description automatically generated">
            <a:extLst>
              <a:ext uri="{FF2B5EF4-FFF2-40B4-BE49-F238E27FC236}">
                <a16:creationId xmlns:a16="http://schemas.microsoft.com/office/drawing/2014/main" id="{6D50E40A-5C82-41BB-8842-1A8DEC80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2020-10-30T19:33:04Z</dcterms:created>
  <dcterms:modified xsi:type="dcterms:W3CDTF">2020-10-30T19:37:49Z</dcterms:modified>
</cp:coreProperties>
</file>