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698F-0E0C-401F-8A63-597A69BF4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3602C-99DA-48CC-8940-E4ECF73FE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92BCC-F05F-435A-849A-90F477F7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6D310-ED32-452B-B3D0-AE22DC80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E35FA-62B2-4F49-953D-7952449D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93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872C-CAB8-4583-9D4E-5BC42087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EFEC9-0ED5-4CC3-AD21-86F871A6B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E88FA-894F-4473-9AB3-A8033481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B5840-AE72-4529-A401-9154F070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E887-6384-40CA-88F0-E2D0487F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41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66C46-420F-4B02-A002-A79B41C0C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E5B2A-033A-462F-A792-CC4B48628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68A09-B9DF-44FA-8D0B-D92E06E5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6999B-1078-4A76-82AC-D4DB3DD7A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A5738-0B6C-4D4E-A575-C1E42031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28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0688-8159-457B-8187-2EEF4A86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E3E9-F7F7-4488-B76F-F281B2CF2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91991-6198-445C-8F40-09FCBBA5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480D-281A-4E35-8CA7-7B426D90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5E940-470E-470D-AED0-70A900D0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70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6039-5A31-4DC7-BF25-26DA104C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173BC-CF5D-44EB-95CB-DD22B5F44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E626-BE01-456D-9FCD-C7307418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55492-FABC-462C-8C45-DA56222D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251A-4C8B-46A5-A3C1-9253670E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4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732F-A404-4DAC-A064-684604BF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8BD51-125F-4E25-8238-5544A98BC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21BAC-87DC-453B-A2BB-57C25F59A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51BFD-F13A-4E7C-A636-EE36C98A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DD7C-8E19-4821-82D8-1A2A1143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E20C1-FCC1-4F73-9502-C4798D49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77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5954-A723-45A7-9E70-C016B318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E7007-C05D-441F-B651-5F6A277B5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4834C-1CA8-4B5A-817C-281806F30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4CACE-632D-4536-A157-1F071F70B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E6845-4703-43A1-BA02-B24D33DA1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5F0F0-A613-453D-8423-F9DAF83A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AC7F7-B64F-41DF-90A9-B36F58A0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F0F80-6679-49E0-8E4B-15349983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7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9DEE-4D9F-431B-8399-CE86DAA4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69619D-516E-4A66-A27E-191C77B8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6EDF5-800C-42C1-9E2E-A8D2F7FA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F4106-9E8A-498D-8040-6407757DD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03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831D3-D2ED-4B67-AE2E-9272F4D89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FD2A-F3B8-422D-98A8-1420ECF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2893-CCB7-4F8E-8CFC-9C6662CF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99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503E-BAE4-4D06-B506-EED70F92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DBC7-B36F-4F9C-89CE-9344B8E3F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98936-E5D2-4912-A8A2-41D2FF255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6E3E3-FBA5-4BEF-8AD1-252EA4E1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0DB66-F29F-442D-8EA5-17B989E8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FA3D4-A1F7-4A0A-B22C-66179707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8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B461-C4DF-47B2-9AD8-C8A4D9FE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A3CE8-0625-4826-A07F-ABF0958E3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0D14C-A5CD-4103-8350-9BC68AB27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33582-46A9-487A-AE1A-C14B07D7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EFC31-EB71-4875-93AA-769688E2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F4BCC-79E4-4C6F-965B-EEBBC463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33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9FABC-5480-49B5-AAAA-0AA1D4C9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9EA2A-B823-41B2-83BC-4F7B69014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1AB1E-0491-413E-8554-5F898529B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1E394-56BD-44F5-BFD0-790D757C9432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057E-85DB-4CA4-BDDC-375F969D8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4C48-B20F-4FC1-AE2C-462B09B6E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B82E-3733-442C-94BF-2E4A73686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1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212B-A51F-4E14-AE88-202A8DF88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556DE-A095-4A18-842D-CAC02B1F8C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50F729C5-6ADC-4787-B64C-78D1D225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1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D72C5-5F5C-4A78-8885-14BDADD1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892366E-1905-41B0-998A-6D608BB56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819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30DB-36C1-427D-ABB8-C2023EF0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01435E81-EBE9-4D86-B6F7-758843A9D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3089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DE9C-D8A1-4187-9AEF-110549D6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62C0641-8465-4DD0-AA4F-DF5F49358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41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0FAA-88CB-4F32-8DD9-458C9661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07B7EEB-4696-423C-A43F-E30AE9F41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232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0BBB-E801-42BD-AC69-5677B399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A1ACDAC-8EEC-48B7-9734-28CD56D06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16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977C-6888-48FD-A17E-5AA0A484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864EBEEB-DE69-4C7A-92D0-67C414449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75169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8AC9-6A9C-4FCC-B137-D1BD1EF4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application&#10;&#10;Description automatically generated">
            <a:extLst>
              <a:ext uri="{FF2B5EF4-FFF2-40B4-BE49-F238E27FC236}">
                <a16:creationId xmlns:a16="http://schemas.microsoft.com/office/drawing/2014/main" id="{D7BE9156-B1CC-4E1E-9DBF-6BEB72F8F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8115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80AF-6794-4CEA-8254-FBFF7D37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834CE475-C694-44AB-81F8-447630FEA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10519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1</cp:revision>
  <dcterms:created xsi:type="dcterms:W3CDTF">2021-08-13T15:06:54Z</dcterms:created>
  <dcterms:modified xsi:type="dcterms:W3CDTF">2021-08-13T15:09:14Z</dcterms:modified>
</cp:coreProperties>
</file>