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8A5E-5F83-6751-C353-9EC5E939C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71218-BB68-AEE9-554A-9FE23B191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8B58-D76A-D877-0255-6635B2C9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7B8F6-7870-EC38-8DFF-EE612FB2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7201-7B17-2422-32E0-F61EEB88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8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EE5F-F1D5-2540-D39F-C70B1647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42FA3-C8F9-258F-1F90-CF72E9BAC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AF79E-4274-CAF2-F70C-975F61C8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602EB-702E-13E1-13DB-C95098A5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5845-A2C9-BD28-2FB0-81FBB8FB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7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5692E-0E46-34F5-6D4B-36282DE7B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F9FF7-8E27-7889-430F-0D487689C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D32C4-A7AF-9B55-86AD-D1556353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7CC4F-603E-4F80-FFF8-23E22083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9B0C9-2AD9-7809-3CF1-D2B40E6C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C5C7-D8DA-E9E8-9B77-586C15D0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BC2B3-051F-1770-C8D4-F3952498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D5F1A-2CA8-3216-94FD-0CCC5939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3501-B2BB-788B-BC6B-D7E273F7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C1715-436F-7CAF-A397-3B8D2DB7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6C01-04E5-A6FD-EC62-1736F5BD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19C30-BC6B-E9F9-1686-6F9EFC78B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8FC09-1EE7-FDBC-5909-15EFB603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9AD6-A216-32B4-1085-81F913D2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8A499-DCE5-3FDB-03BF-C2A26C4C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AA15-0C7A-1D0A-D430-9C592983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D4E69-785F-6F58-D5F3-92498FAD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BD0FD-E194-FD9B-E816-8EB242AE3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915AB-0242-C956-435C-28985130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C3CCC-E73D-27D7-D4A8-E84449EC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80B55-05D9-9E95-D4E3-EF8FED41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3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E7991-137B-56FF-86D4-792DB39F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0241E-C7A8-BB46-2C1E-2D5CE59B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3E981-7373-311F-A437-B5A968D25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22B1-4077-4671-D7FD-58A44BAAF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CBEF5-21DD-CEDC-E756-AE3B82D32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AF857-D195-7211-0D62-2CA0CE56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E8E75-CC67-1AB2-A41A-D1E9411F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D4AF66-4273-C9AE-11C9-1190A1D5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CF74-32C1-74E2-C36A-D86D9DCC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8696B-91EE-5E11-C005-F88F6923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7FCDE-55D2-FE16-AC6B-59BB6443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48FED-08CC-9104-1553-8CFE3195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3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95D42-336C-EDC1-031C-BEBDE06B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F0DC6-F7CB-6DC6-1451-2D15F356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E53C3-BF69-C154-77EF-EFAFD653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7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5651-2BB6-5D67-E443-7F12A059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668A-09FE-B06C-B657-D68BA2EF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77E28-AF1D-C485-F229-4299A5503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814C-4181-6256-57B5-BCDC96F5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6D253-6335-5D98-D386-4E5A0D2E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306DB-6D57-23ED-23CC-547A3E0E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6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980F-C4C5-7A16-9F30-9B1CFAD4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24CF2-380E-491D-8C83-475068840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84232-B4AC-6BDC-2B8B-4BA4525FE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D7902-5C57-71A8-F485-E1229A76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7C1BB-6450-16F3-96A0-1FF6EC32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05760-D45A-D00E-DE20-9F0133D1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13B9D-CC2F-99BE-5185-3FABB32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785C3-6F84-28BD-87E5-CCECFFBC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6D08C-4885-E0DE-F674-C687E48B8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1679-EFA9-4A2E-93EC-02279B732A8B}" type="datetimeFigureOut">
              <a:rPr lang="en-GB" smtClean="0"/>
              <a:t>10/07/2022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BCDC3-1DE4-2111-55DA-7031D0BB8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38713-A93B-2BB4-3D75-9795A5D0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51F9-AEC4-440E-A1DE-A33B38F2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0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8C9BF34-31ED-0692-E065-A4F3E431E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8D652-AC08-D227-E8A4-4EC0B6FB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7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535D6-FC6E-BDDD-C690-20891862A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8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8882F-8936-7BC7-E74A-79B7E1C2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9C6DE-E262-134B-C056-87C6A84B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8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79B2B-0533-1126-B07D-7A2CD150E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B6C3D-3554-9613-F37A-D9111222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51729F-7B6E-4BAF-3046-9113778DF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30751-7B48-9402-D189-5AF0CB443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98572-1D26-D1EE-276E-830C10A0B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1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6B534-73C0-47DA-1B1F-FB9A5AF9C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2328B-8A24-2D55-434D-E8E0DF9DF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0883B-F08B-2AEC-5801-FFD8C8784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6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2D3D6-D6EA-E8D2-1B4A-F21F02D2C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F1257-2DC9-6CE0-0AB9-FA64F48B1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2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 Pattison-Smith</dc:creator>
  <cp:lastModifiedBy>Ji Pattison-Smith</cp:lastModifiedBy>
  <cp:revision>1</cp:revision>
  <dcterms:created xsi:type="dcterms:W3CDTF">2022-07-10T13:31:23Z</dcterms:created>
  <dcterms:modified xsi:type="dcterms:W3CDTF">2022-07-10T13:31:36Z</dcterms:modified>
</cp:coreProperties>
</file>