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146F-701F-B2D3-20D4-1782EFE90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7E21F-37AC-219D-72D5-917F9010F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A1E15-E38A-CA53-5046-3D14C378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2AC98-C419-3E9F-4ED9-6C596282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2E961-FE12-5192-9938-53208D00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09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32974-D2A1-0812-9BC0-D845DB5C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B4DE7-9DB7-7EEB-215E-39EB7684C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742F7-CF6D-E5A5-B4B3-3DD30635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C9D19-781B-B5B1-7B2C-A46E815C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8876E-996D-FF85-510D-AD6E32F1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8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1CB4D-394E-5A29-B1A0-BF5CB91E6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E371A-7E4D-1C64-AAD7-95FE813CE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9182-BEED-659B-1378-D2502E0A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B124-2212-3274-8946-1F71E109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B415F-BB04-D713-69E5-5B1A112D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7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C7C6-A595-7F84-6A15-44E414E5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A1A17-3DB0-B529-24DB-CD13F0FEC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CDE13-DAE1-5DC9-0E57-C5FFC004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340B5-57DD-591A-1C53-2AC323EF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97421-F974-D9E8-DB29-B99CF1C4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77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CF80-DF19-30C3-22D5-26EF9D85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14B5D-90BD-FF19-394B-BB1B26DA6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8EFE6-1FF4-11A0-D236-CDC3F5BB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82F79-327A-F84A-56A7-E0755522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93A61-08F5-D10E-8196-1609EB76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2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1B09-3FA6-5A3C-6094-26706BE0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407F-27BF-9E4C-D246-B943ED9CF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5C002-C02F-3247-144D-AB006A359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E39CF-8256-FA01-DADE-8DC36F77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FC5E6-8CF0-C4DD-BCF1-B290C262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C539A-4EEF-6559-A9CA-2775DA4C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6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B3BE-4214-F7E4-D8BD-4C4BDB70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2D2EA-0D37-C924-84B0-8C0BDF34C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C347-F2A1-A370-405C-6186477D5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2C245-4404-0B17-5C07-BDA316DF9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AB4BD-2D8F-E44D-AF41-800884558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870EBC-BF18-6383-10C1-80321F98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C2796-43D8-43EE-99EE-9C1568BC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490C1-2F74-25B8-810E-A3CFB73E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7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37ED-2073-5993-65D5-2140EAF6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73DEF-0AC8-96AF-13A2-0F6B94F8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14210-AEE5-03F4-E550-06100851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EDB39-743A-F420-7398-D7B93D17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6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F092F-2DD1-F2CF-8FF9-FF23BCBD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6422C-4F44-E5AD-6020-E7C30DC3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362FB-D4A1-13DC-275D-73A94935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9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48DF-1D75-C99D-CCD2-6EA35FB2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4718-86D1-3158-07C7-40B4CEDE3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07A68-1A3F-4716-26A1-2CB8C5D80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314FE-83BD-8128-CBEC-56C1A13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4A945-0055-2453-0C48-CB2D4632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2D45E-2478-98B9-E75C-F067B60C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9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8B15-7FBD-9E25-2EC7-57A8C7A8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6E679-3C13-5EDA-D183-E7DC06B9C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BC738-D071-E0C8-34F6-87E6B74D6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203D4-69A7-01C9-6785-417350F5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3DA20-C6A6-AA28-1F88-39F8A239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8CC92-8DF9-8993-2B81-FE53043E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94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4B6DB-DD6D-0725-5496-1B2F0F45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9C08A-91E9-E639-FB6F-CFE99FE97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959C4-6863-1C03-08E7-8CF58A6E0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8F7-2E28-4BC6-8A3A-DD75D7379D70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3B3A-4CE8-DB66-B568-9DE75A350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1E152-1F17-98B5-F14E-1AA3F06A2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03C0-8B95-4055-A3FE-7DC8DB65C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E53CE99C-E9EC-E2C5-05A5-2C6EAA51E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dancing in the woods&#10;&#10;Description automatically generated">
            <a:extLst>
              <a:ext uri="{FF2B5EF4-FFF2-40B4-BE49-F238E27FC236}">
                <a16:creationId xmlns:a16="http://schemas.microsoft.com/office/drawing/2014/main" id="{9444425C-60AC-1CC5-FDD6-DBBE8A568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0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F3BA5F6-8260-799C-32BF-6D042482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2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24B4053-61FF-1A91-4145-EAF2317C5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9220CD3-87C3-3A36-1E1C-4CC87718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3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F752D7E-1E0A-185F-3BEE-D50B6A293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5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ard with black text&#10;&#10;Description automatically generated">
            <a:extLst>
              <a:ext uri="{FF2B5EF4-FFF2-40B4-BE49-F238E27FC236}">
                <a16:creationId xmlns:a16="http://schemas.microsoft.com/office/drawing/2014/main" id="{1800E050-776B-233B-C0E2-9D22C72F2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ard with black text&#10;&#10;Description automatically generated">
            <a:extLst>
              <a:ext uri="{FF2B5EF4-FFF2-40B4-BE49-F238E27FC236}">
                <a16:creationId xmlns:a16="http://schemas.microsoft.com/office/drawing/2014/main" id="{6E1D3F6C-9019-65A8-B9D5-AD2E8FDFF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&#10;&#10;Description automatically generated with medium confidence">
            <a:extLst>
              <a:ext uri="{FF2B5EF4-FFF2-40B4-BE49-F238E27FC236}">
                <a16:creationId xmlns:a16="http://schemas.microsoft.com/office/drawing/2014/main" id="{ECE3B689-CFCE-4E38-B044-35DB07684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7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F355132-F2F2-390A-659E-299944127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9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aracter&#10;&#10;Description automatically generated">
            <a:extLst>
              <a:ext uri="{FF2B5EF4-FFF2-40B4-BE49-F238E27FC236}">
                <a16:creationId xmlns:a16="http://schemas.microsoft.com/office/drawing/2014/main" id="{F5B2DDCE-CD2F-593F-9A45-E6B8E212B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6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&#10;&#10;Description automatically generated with medium confidence">
            <a:extLst>
              <a:ext uri="{FF2B5EF4-FFF2-40B4-BE49-F238E27FC236}">
                <a16:creationId xmlns:a16="http://schemas.microsoft.com/office/drawing/2014/main" id="{EF3F0A23-5E29-386A-773D-E1AE3E868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0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dancing in the woods&#10;&#10;Description automatically generated">
            <a:extLst>
              <a:ext uri="{FF2B5EF4-FFF2-40B4-BE49-F238E27FC236}">
                <a16:creationId xmlns:a16="http://schemas.microsoft.com/office/drawing/2014/main" id="{9C41D02F-01C7-1C8E-7337-9E52315B8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dancing&#10;&#10;Description automatically generated">
            <a:extLst>
              <a:ext uri="{FF2B5EF4-FFF2-40B4-BE49-F238E27FC236}">
                <a16:creationId xmlns:a16="http://schemas.microsoft.com/office/drawing/2014/main" id="{B4B66834-04E2-DC8F-11E3-9EEF62347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1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dancing&#10;&#10;Description automatically generated">
            <a:extLst>
              <a:ext uri="{FF2B5EF4-FFF2-40B4-BE49-F238E27FC236}">
                <a16:creationId xmlns:a16="http://schemas.microsoft.com/office/drawing/2014/main" id="{2E017EBA-D5D8-D13E-7C2A-AB9AE5631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7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dancing&#10;&#10;Description automatically generated">
            <a:extLst>
              <a:ext uri="{FF2B5EF4-FFF2-40B4-BE49-F238E27FC236}">
                <a16:creationId xmlns:a16="http://schemas.microsoft.com/office/drawing/2014/main" id="{959962F2-8813-1363-8B95-9CFB0E9E5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dancing in the woods&#10;&#10;Description automatically generated">
            <a:extLst>
              <a:ext uri="{FF2B5EF4-FFF2-40B4-BE49-F238E27FC236}">
                <a16:creationId xmlns:a16="http://schemas.microsoft.com/office/drawing/2014/main" id="{3B3E5C98-C023-439D-3DB8-774904DCB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2023-09-10T12:20:52Z</dcterms:created>
  <dcterms:modified xsi:type="dcterms:W3CDTF">2023-09-10T12:24:27Z</dcterms:modified>
</cp:coreProperties>
</file>