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FC41-AAC7-377B-A343-0DCA755CA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B687A-2D90-4F69-2229-D74FBA575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6B127-17CD-B471-34EB-5FD97892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95C2-F3DA-E4D8-7EF6-A809F1F3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DF16C-4CAF-EFF7-3AAF-F11C8EB8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DF3-B6CC-8BEB-5448-D4831D75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E3867-879A-DBE5-2250-72A0214A4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D0AF-19BE-E986-2714-D9CBC708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5A42-B9D8-77E3-127C-2EEDB74C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11E1F-CE99-40FA-1F36-581B5309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43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27289-5B9C-A4B3-B8DC-6D9D750B1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1B72D-9CC7-633F-BF63-F43E5BBDB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6096-8B3D-BE95-2EB2-B318444FC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21417-8F42-8220-5F1F-6A04E888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853A-DFCE-C175-DDDE-FCB8A9F2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48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99D2-42FE-BC58-28DD-3E484440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01593-F377-14A7-3AD8-D17EBFF88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47681-5013-3CC9-CE3F-94DDB61E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A269-EAA9-1966-F3E5-1F7C82D9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0FB28-C061-CFF2-8D14-37554E95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3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10E4-D9ED-71C2-3A4D-2B8F4B14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B37AE-D559-3A0F-D671-DC7B93FE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EE2A-491E-470A-2A3F-46E8276B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E0D56-8366-AD76-9B20-25AE2F23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9E5EA-603F-0FAD-053C-71132AA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2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42C8-DA68-3496-5051-83A1EBBB3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A4548-FF9A-3A98-8F02-052207F22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98D7E-C4DF-D7F9-3CCA-C60DAA2DE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E331A-1752-0808-DFFB-1551B0C4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10539-C7EB-975A-92BE-D060EB38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35180-6AAD-1920-545C-D23C6251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9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44B6-429E-F2F2-BDEF-90595E51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920CB-F0BD-D669-AB88-3160074C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389DA-E114-62E9-75A9-DB5F6D875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0D36E-4F3D-9728-0DCE-196648886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8444D-282E-4CF8-458E-AF6703D4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FBB99-C123-E420-72CD-E022677A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8A0D2A-F67A-2EAF-2825-FB423EE1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A6F9D-8C6B-D0BE-8A11-9B14D44F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35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E617-2E2F-0C3F-02F5-04C67CA1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7AF4E-1694-14A9-1F5C-A572C55A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17A72-2E7F-5FF9-1596-AE778287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63080-277D-28AD-13E9-453F94EE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1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049944-1132-A5C7-4932-352DD845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315AC-6F6A-8B01-AED1-5EA45276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4A6D7-6962-E9F4-6A8D-C2CE4531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82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BFE0-B402-6223-9BAD-4ED5B5A9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233A-C6AE-6189-9B63-31749FDC9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2943-938D-C32C-DA1A-6107DA6B3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8C05F-8027-9D77-8349-F8E01650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5028F-D1C1-5BD1-4419-C6EFFEA8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013C3-7A89-E698-4001-B81A9585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1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81F6-5130-F799-08B3-62EC53429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FA98D-5767-2842-8BF1-8A817023C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E8446-FDAC-A478-82FE-E7EBEABFD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8C5A0-88FF-822D-9D85-FB7DAC77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EBCBF-3C2E-9C96-B4F3-0861A120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7DEB4-282F-F54F-A1FD-4124CCFC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4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9B8F00-7D40-5354-5C8F-C5A2666D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87AA5-FA51-AE00-FB97-0B031E3CD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78BD-F455-EC62-B45F-AC0EDA208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60AE6-C739-405A-947A-C9AFD5DB2FDA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5D58-93A2-839C-AF3A-1A0924E7D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65DBD-37A2-4E2D-E0C3-2579A4F04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A9B6E-A64A-4E69-8836-270CE3DC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9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503D-E745-0D27-E3A2-3A483ABA7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1152F-3F88-A554-BBCE-B0771A84E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39D92B1-8960-3010-630A-6D5D352D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6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53F5-5282-8B78-1CDB-CFD137C6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building, ruin, colonnade&#10;&#10;Description automatically generated">
            <a:extLst>
              <a:ext uri="{FF2B5EF4-FFF2-40B4-BE49-F238E27FC236}">
                <a16:creationId xmlns:a16="http://schemas.microsoft.com/office/drawing/2014/main" id="{C9A58D70-C5DA-633B-8161-0BE352F8A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271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1726-04EE-BA54-863A-0FDAECC5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9F347B21-57F9-51EF-2E66-FDC6AE34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155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2FA6-40D6-132D-90B4-E7602B4A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BD24688-CC83-65C0-6767-D7AD4CC20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730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7452-91B7-8510-85CB-4BE58E98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D9A38CF-FC88-5362-E984-0C723691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636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DD4F-153F-9C20-6995-9FED2CFC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72B2A1-B9C7-24E4-E2AE-D0A4C68B7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325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A9AB-7BF7-C254-A015-42887463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85B0114-C55C-C168-24E1-15C753C5B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694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FD13-DD31-9559-132E-E032CCDED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2AED4276-1E97-219F-1D23-B4747F0F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317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25E2-57D2-1889-2572-04C4477E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D3A26E5-DB08-A601-AAEA-4CCE406FF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23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2AC1-A595-619C-505E-3552E372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52A4596-64F7-0EED-21BB-E68CB8ED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6521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DDB1-3ADC-9104-EA3F-B396D4D2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C2F721A9-BC5A-5A12-822B-632A4DED3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795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848E-27CD-373A-66D3-DA761890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8D8D4B8-8F29-0F4B-58F1-6A86865B0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391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BE1A-1862-35CE-46FB-5C9116A4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E22DA7D-5C78-3DEB-6AC3-59A671FF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1899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E482D-C0C0-848C-6DB0-64CF6AB6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910B87-2399-9545-BA5A-675C8BB71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818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336-25E9-C8CF-7079-C059587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B005D4-0422-EC95-36B4-E7C0155C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590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2</cp:revision>
  <dcterms:created xsi:type="dcterms:W3CDTF">2022-10-14T13:45:15Z</dcterms:created>
  <dcterms:modified xsi:type="dcterms:W3CDTF">2022-10-17T13:25:51Z</dcterms:modified>
</cp:coreProperties>
</file>