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6" r:id="rId5"/>
    <p:sldId id="259" r:id="rId6"/>
    <p:sldId id="261" r:id="rId7"/>
    <p:sldId id="260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4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CB89F-74C6-46C9-A7AB-599B3478D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DD4D4-8170-4DC6-A88E-061AB3F03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10D4E-A751-4561-BAAB-8130DA26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698-B00B-48E2-815B-69A1B455E409}" type="datetimeFigureOut">
              <a:rPr lang="en-GB" smtClean="0"/>
              <a:t>09/08/2021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E72CB-7F9D-4180-9317-0690905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BC0A4-9D72-4531-B171-96ABB8F67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DAB9-2EB0-4984-AC20-83905ACBA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00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0EE2-C8AF-433B-A0BB-3540A63E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F7C79-DF18-4274-A4D7-F73340D23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3B2D2-A3E1-4A4A-8A22-C523F62E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698-B00B-48E2-815B-69A1B455E409}" type="datetimeFigureOut">
              <a:rPr lang="en-GB" smtClean="0"/>
              <a:t>09/08/2021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7B74C-02D1-445B-A185-653D81F39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4CA85-F014-4C1E-8F77-E6A11643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DAB9-2EB0-4984-AC20-83905ACBA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9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D53588-6B8B-484D-AF7C-5F3FC55955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3FB6A4-2B74-439F-8F4D-E0D6678EA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0D9E5-4778-47B5-ACA7-451EA89C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698-B00B-48E2-815B-69A1B455E409}" type="datetimeFigureOut">
              <a:rPr lang="en-GB" smtClean="0"/>
              <a:t>09/08/2021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2696D-D7D4-4090-8CF2-83EDC377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6D476-B526-4B9C-B301-1894D977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DAB9-2EB0-4984-AC20-83905ACBA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11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9179E-33F8-4291-BCF9-023EC60B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046A5-1FEF-4FF8-B36F-91664C827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1DCF7-CEAA-4E11-B055-73EA3A320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698-B00B-48E2-815B-69A1B455E409}" type="datetimeFigureOut">
              <a:rPr lang="en-GB" smtClean="0"/>
              <a:t>09/08/2021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2CB59-756F-46CB-96AF-C6273C127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55E68-A146-499D-9776-B893D5C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DAB9-2EB0-4984-AC20-83905ACBA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55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A629-C2F0-4136-9BE5-8AF161A5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61412-54A8-49C1-91A9-F78BCCC7C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1837B-C930-41DD-8F6F-A13739155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698-B00B-48E2-815B-69A1B455E409}" type="datetimeFigureOut">
              <a:rPr lang="en-GB" smtClean="0"/>
              <a:t>09/08/2021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4F7AD-5BDA-4206-8A04-C9551E304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BEC7E-39FA-42BB-8EE5-62893EED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DAB9-2EB0-4984-AC20-83905ACBA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52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0326F-6F3B-4457-BBCB-B6DD9E528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594CA-1C70-4BA2-ADB4-C92F298C2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8B078-03AD-475A-AE15-B69719442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7FB95-4A1E-477F-AF6B-519F742E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698-B00B-48E2-815B-69A1B455E409}" type="datetimeFigureOut">
              <a:rPr lang="en-GB" smtClean="0"/>
              <a:t>09/08/2021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8FE29-402D-4E5B-BA30-200D42F1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F60B0-6430-477A-BD1E-6DCF0AE9F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DAB9-2EB0-4984-AC20-83905ACBA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8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D8176-E936-4EF2-96C7-00472DB94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C9B49-7334-4CF9-A7C6-34932F137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698C9-0D06-4330-9DE9-033623FC7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43B0B6-7C51-4533-A0B6-DF4C083AC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96F0C-685D-40C3-BF3F-2CC871C7B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EC1D62-05EC-480E-B6B6-F52C5FF4D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698-B00B-48E2-815B-69A1B455E409}" type="datetimeFigureOut">
              <a:rPr lang="en-GB" smtClean="0"/>
              <a:t>09/08/2021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5DB7AD-9B5F-4FD9-BD0D-051700D78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91112B-662E-4C29-B960-6B4DA550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DAB9-2EB0-4984-AC20-83905ACBA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95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29042-B0EE-4B4B-AEB0-E9ABDFAA0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E0A1B-D347-4DEA-B236-FAC3EE12B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698-B00B-48E2-815B-69A1B455E409}" type="datetimeFigureOut">
              <a:rPr lang="en-GB" smtClean="0"/>
              <a:t>09/08/2021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47980-1524-49F9-847C-72C294BD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E5F6D-24C7-4511-AF99-3845EA5AE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DAB9-2EB0-4984-AC20-83905ACBA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60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9C838C-1FDB-4A48-9768-54134AD45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698-B00B-48E2-815B-69A1B455E409}" type="datetimeFigureOut">
              <a:rPr lang="en-GB" smtClean="0"/>
              <a:t>09/08/2021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2110C-8F63-48BB-836B-EFFD4F7D1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53D52-9EA0-4B9F-82CD-60046733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DAB9-2EB0-4984-AC20-83905ACBA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7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45A0-3576-4CAD-A41C-AAFD5AE90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DE622-BDE9-4718-89C8-3F5919BBD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6C358-C6F8-45D3-9EAB-A957F6739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CC140-83A1-454A-9A9E-078BF830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698-B00B-48E2-815B-69A1B455E409}" type="datetimeFigureOut">
              <a:rPr lang="en-GB" smtClean="0"/>
              <a:t>09/08/2021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ECADF-2877-4E28-93C0-AABA50670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C01D6-943E-4983-92F3-03C16C2B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DAB9-2EB0-4984-AC20-83905ACBA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83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901A-E657-4966-BD7F-399EB2ADC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DE625A-8DCB-4808-82B4-76C25BED2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598D2E-BB4A-48D4-B13C-36CB43D7C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E0E5D-05C5-451B-BC11-0FF5EF39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698-B00B-48E2-815B-69A1B455E409}" type="datetimeFigureOut">
              <a:rPr lang="en-GB" smtClean="0"/>
              <a:t>09/08/2021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9E39F-1854-4F6F-B123-0E674B8B8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0EE2A-F4B1-47A5-9513-561F242FD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DAB9-2EB0-4984-AC20-83905ACBA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C2DC2E-9031-4410-9D37-6D3744D1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1A27E-F6A2-4754-9D9E-DC26DE34A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D4C91-F5A4-4FBE-A43C-FF2C576FC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1698-B00B-48E2-815B-69A1B455E409}" type="datetimeFigureOut">
              <a:rPr lang="en-GB" smtClean="0"/>
              <a:t>09/08/2021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13FF2-0868-4895-986C-B75180ABE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11ABF-9E23-477E-A431-BD81DD606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CDAB9-2EB0-4984-AC20-83905ACBA53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AE32D78-B149-4FE6-93C4-C8780A2380D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0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9184A350-22B1-4D20-B9DC-49CE44744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5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ORANGERIE MUSEUM | O&amp;#39;Bon Paris | Easy to be Parisian">
            <a:extLst>
              <a:ext uri="{FF2B5EF4-FFF2-40B4-BE49-F238E27FC236}">
                <a16:creationId xmlns:a16="http://schemas.microsoft.com/office/drawing/2014/main" id="{FBBFD5FA-78B8-4787-A796-1D307DD091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4" b="1038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723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7A7A2-41EC-454B-9FC0-FA1662135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800" dirty="0">
                <a:solidFill>
                  <a:srgbClr val="A24D6F"/>
                </a:solidFill>
                <a:latin typeface="FSP DEMO - Cera Round Pro" panose="00000500000000000000" pitchFamily="50" charset="0"/>
              </a:rPr>
              <a:t>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57145-23E1-4F0E-AAF3-FD1EC2746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A24D6F"/>
                </a:solidFill>
                <a:latin typeface="FSP DEMO - Cera Round Pro" panose="00000500000000000000" pitchFamily="50" charset="0"/>
              </a:rPr>
              <a:t>The pursuit of peace</a:t>
            </a:r>
          </a:p>
          <a:p>
            <a:pPr lvl="1"/>
            <a:r>
              <a:rPr lang="en-GB" sz="2800" dirty="0">
                <a:solidFill>
                  <a:srgbClr val="A24D6F"/>
                </a:solidFill>
                <a:latin typeface="FSP DEMO - Cera Round Pro" panose="00000500000000000000" pitchFamily="50" charset="0"/>
              </a:rPr>
              <a:t>The world’s answer is escape</a:t>
            </a:r>
          </a:p>
          <a:p>
            <a:r>
              <a:rPr lang="en-GB" sz="3200" b="1" dirty="0">
                <a:solidFill>
                  <a:srgbClr val="A24D6F"/>
                </a:solidFill>
                <a:latin typeface="FSP DEMO - Cera Round Pro" panose="00000500000000000000" pitchFamily="50" charset="0"/>
              </a:rPr>
              <a:t>The Prince of Peace</a:t>
            </a:r>
          </a:p>
          <a:p>
            <a:pPr lvl="1"/>
            <a:r>
              <a:rPr lang="en-GB" sz="2800" dirty="0">
                <a:solidFill>
                  <a:srgbClr val="A24D6F"/>
                </a:solidFill>
                <a:latin typeface="FSP DEMO - Cera Round Pro" panose="00000500000000000000" pitchFamily="50" charset="0"/>
              </a:rPr>
              <a:t>Pays the price of peace</a:t>
            </a:r>
          </a:p>
          <a:p>
            <a:r>
              <a:rPr lang="en-GB" sz="3200" b="1" dirty="0">
                <a:solidFill>
                  <a:srgbClr val="A24D6F"/>
                </a:solidFill>
                <a:latin typeface="FSP DEMO - Cera Round Pro" panose="00000500000000000000" pitchFamily="50" charset="0"/>
              </a:rPr>
              <a:t>The practice of peace</a:t>
            </a:r>
          </a:p>
          <a:p>
            <a:pPr lvl="1"/>
            <a:r>
              <a:rPr lang="en-GB" sz="2800" dirty="0">
                <a:solidFill>
                  <a:srgbClr val="A24D6F"/>
                </a:solidFill>
                <a:latin typeface="FSP DEMO - Cera Round Pro" panose="00000500000000000000" pitchFamily="50" charset="0"/>
              </a:rPr>
              <a:t>Pray with thanksgiving</a:t>
            </a:r>
          </a:p>
          <a:p>
            <a:pPr lvl="1"/>
            <a:r>
              <a:rPr lang="en-GB" sz="2800" dirty="0">
                <a:solidFill>
                  <a:srgbClr val="A24D6F"/>
                </a:solidFill>
                <a:latin typeface="FSP DEMO - Cera Round Pro" panose="00000500000000000000" pitchFamily="50" charset="0"/>
              </a:rPr>
              <a:t>Think…about doctrine 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E07164-F017-467D-B9C7-8694104A1651}"/>
              </a:ext>
            </a:extLst>
          </p:cNvPr>
          <p:cNvSpPr txBox="1"/>
          <p:nvPr/>
        </p:nvSpPr>
        <p:spPr>
          <a:xfrm>
            <a:off x="5863070" y="4769427"/>
            <a:ext cx="6094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sz="2800" dirty="0">
                <a:solidFill>
                  <a:srgbClr val="A24D6F"/>
                </a:solidFill>
                <a:latin typeface="EB Garamond" panose="020B0604020202020204" pitchFamily="2" charset="0"/>
                <a:ea typeface="EB Garamond" panose="020B0604020202020204" pitchFamily="2" charset="0"/>
              </a:rPr>
              <a:t>• </a:t>
            </a:r>
            <a:r>
              <a:rPr lang="en-GB" sz="2800" dirty="0">
                <a:solidFill>
                  <a:srgbClr val="A24D6F"/>
                </a:solidFill>
                <a:latin typeface="FSP DEMO - Cera Round Pro" panose="00000500000000000000" pitchFamily="50" charset="0"/>
              </a:rPr>
              <a:t>Think…about Christ</a:t>
            </a:r>
          </a:p>
        </p:txBody>
      </p:sp>
    </p:spTree>
    <p:extLst>
      <p:ext uri="{BB962C8B-B14F-4D97-AF65-F5344CB8AC3E}">
        <p14:creationId xmlns:p14="http://schemas.microsoft.com/office/powerpoint/2010/main" val="34072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ow to maximise winter bookings for your holiday cottage | Independent  Cottages">
            <a:extLst>
              <a:ext uri="{FF2B5EF4-FFF2-40B4-BE49-F238E27FC236}">
                <a16:creationId xmlns:a16="http://schemas.microsoft.com/office/drawing/2014/main" id="{4085426E-AF30-4EA9-8B14-2210E2DB7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9" r="2" b="8871"/>
          <a:stretch/>
        </p:blipFill>
        <p:spPr bwMode="auto">
          <a:xfrm>
            <a:off x="20" y="1"/>
            <a:ext cx="6050258" cy="3400925"/>
          </a:xfrm>
          <a:custGeom>
            <a:avLst/>
            <a:gdLst/>
            <a:ahLst/>
            <a:cxnLst/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False WWI Armistice Report That Fooled America - HISTORY">
            <a:extLst>
              <a:ext uri="{FF2B5EF4-FFF2-40B4-BE49-F238E27FC236}">
                <a16:creationId xmlns:a16="http://schemas.microsoft.com/office/drawing/2014/main" id="{A8559DB9-A4B8-48E4-89E9-7E96F8426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053"/>
          <a:stretch/>
        </p:blipFill>
        <p:spPr bwMode="auto">
          <a:xfrm>
            <a:off x="6141722" y="1"/>
            <a:ext cx="6050278" cy="3400925"/>
          </a:xfrm>
          <a:custGeom>
            <a:avLst/>
            <a:gdLst/>
            <a:ahLst/>
            <a:cxnLst/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ace, man! - 364 Days of Thanksgiving">
            <a:extLst>
              <a:ext uri="{FF2B5EF4-FFF2-40B4-BE49-F238E27FC236}">
                <a16:creationId xmlns:a16="http://schemas.microsoft.com/office/drawing/2014/main" id="{B14FD9CE-769D-484B-B354-79966411B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2916"/>
          <a:stretch/>
        </p:blipFill>
        <p:spPr bwMode="auto">
          <a:xfrm>
            <a:off x="20" y="3489159"/>
            <a:ext cx="6050258" cy="3368841"/>
          </a:xfrm>
          <a:custGeom>
            <a:avLst/>
            <a:gdLst/>
            <a:ahLst/>
            <a:cxnLst/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Photo | Long shot of girls meditating at beach">
            <a:extLst>
              <a:ext uri="{FF2B5EF4-FFF2-40B4-BE49-F238E27FC236}">
                <a16:creationId xmlns:a16="http://schemas.microsoft.com/office/drawing/2014/main" id="{5C25EDEC-B141-4A40-86D2-B28048DA9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9" r="2" b="2"/>
          <a:stretch/>
        </p:blipFill>
        <p:spPr bwMode="auto">
          <a:xfrm>
            <a:off x="6141722" y="3489159"/>
            <a:ext cx="6050278" cy="3368841"/>
          </a:xfrm>
          <a:custGeom>
            <a:avLst/>
            <a:gdLst/>
            <a:ahLst/>
            <a:cxnLst/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od Riddance to the Handshake - The New York Times">
            <a:extLst>
              <a:ext uri="{FF2B5EF4-FFF2-40B4-BE49-F238E27FC236}">
                <a16:creationId xmlns:a16="http://schemas.microsoft.com/office/drawing/2014/main" id="{5EF16714-B9F0-49FC-85D1-786DDEEE7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88" b="-1"/>
          <a:stretch/>
        </p:blipFill>
        <p:spPr bwMode="auto">
          <a:xfrm>
            <a:off x="3983736" y="1918638"/>
            <a:ext cx="4224528" cy="30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98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7A7A2-41EC-454B-9FC0-FA1662135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800" dirty="0">
                <a:solidFill>
                  <a:srgbClr val="A24D6F"/>
                </a:solidFill>
                <a:latin typeface="FSP DEMO - Cera Round Pro" panose="00000500000000000000" pitchFamily="50" charset="0"/>
              </a:rPr>
              <a:t>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57145-23E1-4F0E-AAF3-FD1EC2746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>
                <a:solidFill>
                  <a:srgbClr val="A24D6F"/>
                </a:solidFill>
                <a:latin typeface="FSP DEMO - Cera Round Pro" panose="00000500000000000000" pitchFamily="50" charset="0"/>
              </a:rPr>
              <a:t>The pursuit of peace</a:t>
            </a:r>
          </a:p>
          <a:p>
            <a:pPr lvl="1"/>
            <a:r>
              <a:rPr lang="en-GB" sz="2800" dirty="0">
                <a:solidFill>
                  <a:srgbClr val="A24D6F"/>
                </a:solidFill>
                <a:latin typeface="FSP DEMO - Cera Round Pro" panose="00000500000000000000" pitchFamily="50" charset="0"/>
              </a:rPr>
              <a:t>The world’s answer is escape</a:t>
            </a:r>
          </a:p>
        </p:txBody>
      </p:sp>
    </p:spTree>
    <p:extLst>
      <p:ext uri="{BB962C8B-B14F-4D97-AF65-F5344CB8AC3E}">
        <p14:creationId xmlns:p14="http://schemas.microsoft.com/office/powerpoint/2010/main" val="403272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16A4A-50CB-4C2D-B131-1388F98E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BEBFAD-55C4-4DB4-B256-CD6AE7B74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09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7A7A2-41EC-454B-9FC0-FA1662135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800" dirty="0">
                <a:solidFill>
                  <a:srgbClr val="A24D6F"/>
                </a:solidFill>
                <a:latin typeface="FSP DEMO - Cera Round Pro" panose="00000500000000000000" pitchFamily="50" charset="0"/>
              </a:rPr>
              <a:t>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57145-23E1-4F0E-AAF3-FD1EC2746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A24D6F"/>
                </a:solidFill>
                <a:latin typeface="FSP DEMO - Cera Round Pro" panose="00000500000000000000" pitchFamily="50" charset="0"/>
              </a:rPr>
              <a:t>The pursuit of peace</a:t>
            </a:r>
          </a:p>
          <a:p>
            <a:pPr lvl="1"/>
            <a:r>
              <a:rPr lang="en-GB" sz="2800" dirty="0">
                <a:solidFill>
                  <a:srgbClr val="A24D6F"/>
                </a:solidFill>
                <a:latin typeface="FSP DEMO - Cera Round Pro" panose="00000500000000000000" pitchFamily="50" charset="0"/>
              </a:rPr>
              <a:t>The world’s answer is escape</a:t>
            </a:r>
          </a:p>
          <a:p>
            <a:r>
              <a:rPr lang="en-GB" sz="3200" b="1" dirty="0">
                <a:solidFill>
                  <a:srgbClr val="A24D6F"/>
                </a:solidFill>
                <a:latin typeface="FSP DEMO - Cera Round Pro" panose="00000500000000000000" pitchFamily="50" charset="0"/>
              </a:rPr>
              <a:t>The Prince of Peace</a:t>
            </a:r>
          </a:p>
          <a:p>
            <a:pPr lvl="1"/>
            <a:r>
              <a:rPr lang="en-GB" sz="2800" dirty="0">
                <a:solidFill>
                  <a:srgbClr val="A24D6F"/>
                </a:solidFill>
                <a:latin typeface="FSP DEMO - Cera Round Pro" panose="00000500000000000000" pitchFamily="50" charset="0"/>
              </a:rPr>
              <a:t>Pays the price of peace</a:t>
            </a:r>
          </a:p>
        </p:txBody>
      </p:sp>
    </p:spTree>
    <p:extLst>
      <p:ext uri="{BB962C8B-B14F-4D97-AF65-F5344CB8AC3E}">
        <p14:creationId xmlns:p14="http://schemas.microsoft.com/office/powerpoint/2010/main" val="330419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F343B-406D-43D8-A011-2E420C9F5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 READING: Philippians 4:4-13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AFD6D-175C-4DB4-805B-DC7D988FE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90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7A7A2-41EC-454B-9FC0-FA1662135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800" dirty="0">
                <a:solidFill>
                  <a:srgbClr val="A24D6F"/>
                </a:solidFill>
                <a:latin typeface="FSP DEMO - Cera Round Pro" panose="00000500000000000000" pitchFamily="50" charset="0"/>
              </a:rPr>
              <a:t>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57145-23E1-4F0E-AAF3-FD1EC2746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A24D6F"/>
                </a:solidFill>
                <a:latin typeface="FSP DEMO - Cera Round Pro" panose="00000500000000000000" pitchFamily="50" charset="0"/>
              </a:rPr>
              <a:t>The pursuit of peace</a:t>
            </a:r>
          </a:p>
          <a:p>
            <a:pPr lvl="1"/>
            <a:r>
              <a:rPr lang="en-GB" sz="2800" dirty="0">
                <a:solidFill>
                  <a:srgbClr val="A24D6F"/>
                </a:solidFill>
                <a:latin typeface="FSP DEMO - Cera Round Pro" panose="00000500000000000000" pitchFamily="50" charset="0"/>
              </a:rPr>
              <a:t>The world’s answer is escape</a:t>
            </a:r>
          </a:p>
          <a:p>
            <a:r>
              <a:rPr lang="en-GB" sz="3200" b="1" dirty="0">
                <a:solidFill>
                  <a:srgbClr val="A24D6F"/>
                </a:solidFill>
                <a:latin typeface="FSP DEMO - Cera Round Pro" panose="00000500000000000000" pitchFamily="50" charset="0"/>
              </a:rPr>
              <a:t>The Prince of Peace</a:t>
            </a:r>
          </a:p>
          <a:p>
            <a:pPr lvl="1"/>
            <a:r>
              <a:rPr lang="en-GB" sz="2800" dirty="0">
                <a:solidFill>
                  <a:srgbClr val="A24D6F"/>
                </a:solidFill>
                <a:latin typeface="FSP DEMO - Cera Round Pro" panose="00000500000000000000" pitchFamily="50" charset="0"/>
              </a:rPr>
              <a:t>Pays the price of peace</a:t>
            </a:r>
          </a:p>
          <a:p>
            <a:r>
              <a:rPr lang="en-GB" sz="3200" b="1" dirty="0">
                <a:solidFill>
                  <a:srgbClr val="A24D6F"/>
                </a:solidFill>
                <a:latin typeface="FSP DEMO - Cera Round Pro" panose="00000500000000000000" pitchFamily="50" charset="0"/>
              </a:rPr>
              <a:t>The practice of peace</a:t>
            </a:r>
          </a:p>
          <a:p>
            <a:pPr lvl="1"/>
            <a:r>
              <a:rPr lang="en-GB" sz="2800" dirty="0">
                <a:solidFill>
                  <a:srgbClr val="A24D6F"/>
                </a:solidFill>
                <a:latin typeface="FSP DEMO - Cera Round Pro" panose="00000500000000000000" pitchFamily="50" charset="0"/>
              </a:rPr>
              <a:t>Pray with thanksgiving</a:t>
            </a:r>
          </a:p>
          <a:p>
            <a:pPr lvl="1"/>
            <a:endParaRPr lang="en-GB" sz="2800" dirty="0">
              <a:solidFill>
                <a:srgbClr val="A24D6F"/>
              </a:solidFill>
              <a:latin typeface="FSP DEMO - Cera Round Pro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3702-A071-4A8C-A87A-5433A622F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EC6B37-CEF5-4EDB-91B8-DC520203C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Monet close up | D D M | Flickr">
            <a:extLst>
              <a:ext uri="{FF2B5EF4-FFF2-40B4-BE49-F238E27FC236}">
                <a16:creationId xmlns:a16="http://schemas.microsoft.com/office/drawing/2014/main" id="{FC104651-BE99-4795-B094-9C485C5C1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5236" y="-15233261"/>
            <a:ext cx="48768000" cy="36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38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809BD-A9BB-4B9A-B24C-73BE87396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EFB11-3C09-4570-82B0-9F07CB627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Monet close up | D D M | Flickr">
            <a:extLst>
              <a:ext uri="{FF2B5EF4-FFF2-40B4-BE49-F238E27FC236}">
                <a16:creationId xmlns:a16="http://schemas.microsoft.com/office/drawing/2014/main" id="{F9CA8A90-A513-472D-B552-98D219002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43000"/>
            <a:ext cx="12208043" cy="91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970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97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EB Garamond</vt:lpstr>
      <vt:lpstr>FSP DEMO - Cera Round Pro</vt:lpstr>
      <vt:lpstr>Office Theme</vt:lpstr>
      <vt:lpstr>PowerPoint Presentation</vt:lpstr>
      <vt:lpstr>PowerPoint Presentation</vt:lpstr>
      <vt:lpstr>Peace</vt:lpstr>
      <vt:lpstr>VIDEO</vt:lpstr>
      <vt:lpstr>Peace</vt:lpstr>
      <vt:lpstr>SECOND READING: Philippians 4:4-13</vt:lpstr>
      <vt:lpstr>Peace</vt:lpstr>
      <vt:lpstr>PowerPoint Presentation</vt:lpstr>
      <vt:lpstr>PowerPoint Presentation</vt:lpstr>
      <vt:lpstr>PowerPoint Presentation</vt:lpstr>
      <vt:lpstr>Peace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Ewan Wilson</cp:lastModifiedBy>
  <cp:revision>14</cp:revision>
  <dcterms:created xsi:type="dcterms:W3CDTF">2021-07-05T17:03:35Z</dcterms:created>
  <dcterms:modified xsi:type="dcterms:W3CDTF">2021-08-09T10:58:12Z</dcterms:modified>
</cp:coreProperties>
</file>