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0" r:id="rId4"/>
    <p:sldId id="281" r:id="rId5"/>
    <p:sldId id="282" r:id="rId6"/>
    <p:sldId id="285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" initials="DF" lastIdx="1" clrIdx="0">
    <p:extLst>
      <p:ext uri="{19B8F6BF-5375-455C-9EA6-DF929625EA0E}">
        <p15:presenceInfo xmlns:p15="http://schemas.microsoft.com/office/powerpoint/2012/main" userId="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E5BE-0587-47DC-9CCE-56D4CE60D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5D057-7D18-4B1B-A6F2-4CCD13911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282A2-4F82-4DF1-9DBD-DB978EA5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77395-55D7-4A4C-9BE6-CA483ECEE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64E6E-FB76-4F74-92A5-755B5691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35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09541-92FA-441D-A59E-CAB5BE7E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EA972-90DA-4A1D-A6D6-463C55577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528A3-7059-455C-8E8B-E73723980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9E156-DFB4-4E2E-8EE1-E95E05FA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D4DAA-003D-4364-A9BE-A5372C23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B0C932-F357-485E-980A-F345E5988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D9A24-F3DB-437C-90A1-17812BDAE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8439F-2E9F-4E88-AE44-74B27B38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F6306-C79E-4C89-8767-047E96123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D50A6-E543-468A-863A-B808DC98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44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9252-C148-4D0E-AB3C-3CE711AE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E6AE0-EAC1-4512-9EA8-52BF6FC57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68944-B3A8-4D20-8BA1-9F05E15B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7FF2C-1895-4F47-B534-FA0D6184C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4757A-7BCB-46B6-A1BC-F58AFCEB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9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517A-B42F-442C-B533-D18A5E54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C9A69-2A2B-4902-A6AC-1C832B5BF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E1542-3B73-4A7D-8F65-C375BBC4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359EE-92C5-42D3-BAB8-6CB9E61F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77D45-464B-42EB-80E3-D9441CF9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49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746A-0FD1-4A24-B0E5-9B424991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3406C-F628-4AFC-87BE-755B4F74E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7F0E9-2591-42C5-9101-7F9EB02BF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56FF4-9512-4B66-B59B-269E566F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2E27E-11F2-43B2-BF97-89CF5A667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7945D-89A9-43D9-8A75-56B66CFC1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7A0D-10BC-4F8B-889B-234A6E73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13D67-A683-4DC1-9232-C7B900D0B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BE981-960F-46B5-B5DA-03E9455C2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6533F-BADA-4BB7-99AA-D3B42372F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E3BFA-8877-40BC-BF65-67AD3F361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87046-A768-42CF-817D-7EC1DB64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6DCD6D-6ACC-468A-A522-57BA9808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9C1F-D0B0-4910-92AE-8D2BECDF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00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E0D7-B905-4059-8765-708F6FD2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216F5-8B83-4DBB-9342-560B841A5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9545E-124F-44CA-9795-2EA74F83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695A2-9663-42F5-80D6-54D4D27B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25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42E2A-B9AF-4561-96F6-66AD231E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551B5-81E1-4F9B-A6E7-7C697FE7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7221C-F3C3-4461-9371-6E78B0A6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85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ED14-9EB8-4D82-B044-B9A83467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CEBD6-E3B2-4848-818F-690851011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4F86E-1F69-4822-A1FD-4F3B84027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F4700-E350-4242-9EBC-F17E6FF27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1CCC9-7D6C-40EF-847F-134EF023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D0563-CFA3-40F0-8C8D-3D746358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12A2-269E-4078-BEA0-DA725532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8E5-B9E4-4994-8940-A2E9AEBF8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F3643-501E-432D-B909-E90F5CF24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95A93-51B1-4213-806C-05FD6BB9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1831-1315-4328-B9C5-9EE31649667E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1EA15-0355-4196-B1B9-16B06441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41029-EB61-44DD-94F0-C8E01C35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43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D06B2-4C4C-4E5B-A677-E0B54353E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ADDEF-FD98-460B-A616-7268C95A5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B4F2B-0A19-4461-8B90-179994001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61831-1315-4328-B9C5-9EE31649667E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AF5B7-A50E-488D-8F3D-2715B7F84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0604-D6A3-466C-B527-9CE7785B9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0C43D-97D9-4824-9BBD-A0EDE71E9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3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4AAC2B6-4643-4EA7-97EB-25F748530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6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492369" y="436098"/>
            <a:ext cx="112119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Life in the Family: Belonging</a:t>
            </a:r>
          </a:p>
          <a:p>
            <a:pPr marL="633413" lvl="2"/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9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492369" y="436098"/>
            <a:ext cx="1121195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Life in the Family: Belonging</a:t>
            </a:r>
          </a:p>
          <a:p>
            <a:pPr marL="633413" lvl="2"/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  <a:p>
            <a:pPr marL="633413" lvl="2">
              <a:spcAft>
                <a:spcPts val="600"/>
              </a:spcAft>
            </a:pPr>
            <a: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Eternal Children</a:t>
            </a:r>
          </a:p>
          <a:p>
            <a:pPr marL="633413" lvl="2">
              <a:spcAft>
                <a:spcPts val="600"/>
              </a:spcAft>
            </a:pPr>
            <a: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Child Care </a:t>
            </a:r>
          </a:p>
          <a:p>
            <a:pPr marL="633413" lvl="2">
              <a:spcAft>
                <a:spcPts val="600"/>
              </a:spcAft>
            </a:pPr>
            <a: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Connected Children</a:t>
            </a:r>
          </a:p>
        </p:txBody>
      </p:sp>
    </p:spTree>
    <p:extLst>
      <p:ext uri="{BB962C8B-B14F-4D97-AF65-F5344CB8AC3E}">
        <p14:creationId xmlns:p14="http://schemas.microsoft.com/office/powerpoint/2010/main" val="172949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492369" y="436098"/>
            <a:ext cx="112119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Life in the Family: Belonging</a:t>
            </a:r>
          </a:p>
          <a:p>
            <a:pPr marL="633413" lvl="2"/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  <a:p>
            <a:pPr marL="633413" lvl="2">
              <a:spcAft>
                <a:spcPts val="600"/>
              </a:spcAft>
            </a:pPr>
            <a: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Eternal Children</a:t>
            </a:r>
          </a:p>
        </p:txBody>
      </p:sp>
    </p:spTree>
    <p:extLst>
      <p:ext uri="{BB962C8B-B14F-4D97-AF65-F5344CB8AC3E}">
        <p14:creationId xmlns:p14="http://schemas.microsoft.com/office/powerpoint/2010/main" val="159699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492369" y="436098"/>
            <a:ext cx="11211951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Life in the Family: Belonging</a:t>
            </a:r>
          </a:p>
          <a:p>
            <a:pPr marL="633413" lvl="2"/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  <a:p>
            <a:pPr marL="633413" lvl="2">
              <a:spcAft>
                <a:spcPts val="600"/>
              </a:spcAft>
            </a:pPr>
            <a: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Eternal Children</a:t>
            </a:r>
          </a:p>
          <a:p>
            <a:pPr marL="633413" lvl="2">
              <a:spcAft>
                <a:spcPts val="600"/>
              </a:spcAft>
            </a:pPr>
            <a: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Child Care </a:t>
            </a:r>
          </a:p>
        </p:txBody>
      </p:sp>
    </p:spTree>
    <p:extLst>
      <p:ext uri="{BB962C8B-B14F-4D97-AF65-F5344CB8AC3E}">
        <p14:creationId xmlns:p14="http://schemas.microsoft.com/office/powerpoint/2010/main" val="113233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881DD51-1610-4ECB-8CFF-ADD431B6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A76F4E-AE73-4D70-8CD4-5018DC3081B0}"/>
              </a:ext>
            </a:extLst>
          </p:cNvPr>
          <p:cNvSpPr txBox="1"/>
          <p:nvPr/>
        </p:nvSpPr>
        <p:spPr>
          <a:xfrm>
            <a:off x="492369" y="436098"/>
            <a:ext cx="1121195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Life in the Family: Belonging</a:t>
            </a:r>
          </a:p>
          <a:p>
            <a:pPr marL="633413" lvl="2"/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Sans" pitchFamily="50" charset="0"/>
            </a:endParaRPr>
          </a:p>
          <a:p>
            <a:pPr marL="633413" lvl="2">
              <a:spcAft>
                <a:spcPts val="600"/>
              </a:spcAft>
            </a:pPr>
            <a: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Eternal Children</a:t>
            </a:r>
          </a:p>
          <a:p>
            <a:pPr marL="633413" lvl="2">
              <a:spcAft>
                <a:spcPts val="600"/>
              </a:spcAft>
            </a:pPr>
            <a: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Child Care </a:t>
            </a:r>
          </a:p>
          <a:p>
            <a:pPr marL="633413" lvl="2">
              <a:spcAft>
                <a:spcPts val="600"/>
              </a:spcAft>
            </a:pPr>
            <a: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Sans" pitchFamily="50" charset="0"/>
              </a:rPr>
              <a:t>Connected Children</a:t>
            </a:r>
          </a:p>
        </p:txBody>
      </p:sp>
    </p:spTree>
    <p:extLst>
      <p:ext uri="{BB962C8B-B14F-4D97-AF65-F5344CB8AC3E}">
        <p14:creationId xmlns:p14="http://schemas.microsoft.com/office/powerpoint/2010/main" val="1825496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4AAC2B6-4643-4EA7-97EB-25F748530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54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48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Modern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</dc:creator>
  <cp:lastModifiedBy>Ian</cp:lastModifiedBy>
  <cp:revision>16</cp:revision>
  <dcterms:created xsi:type="dcterms:W3CDTF">2021-02-05T16:55:49Z</dcterms:created>
  <dcterms:modified xsi:type="dcterms:W3CDTF">2021-06-20T08:49:15Z</dcterms:modified>
</cp:coreProperties>
</file>