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69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FB75F-6F2C-8007-9D4D-ABB0EE47CB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D63B0E-AA08-123A-9824-958AA813A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E9C20-248E-85EE-64CB-0A86E4D83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3100-DEF1-47E1-80E5-18C184A0F395}" type="datetimeFigureOut">
              <a:rPr lang="en-GB" smtClean="0"/>
              <a:t>21/01/2024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5ADB5-B403-6BDA-0266-ABB8535EE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906417-087F-6020-867F-2FCE0EBD7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266B4-B1E4-414C-A14C-868DF3C53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666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E1C37-086E-1696-15EE-FFAA44235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3F526B-FA19-39C8-CE34-87375099C0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55560-5319-4D0C-48CD-91B7D3827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3100-DEF1-47E1-80E5-18C184A0F395}" type="datetimeFigureOut">
              <a:rPr lang="en-GB" smtClean="0"/>
              <a:t>21/01/2024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23188-00B0-64F5-D035-9CDF2FB46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255E5-A950-ADF4-CDC7-80619D62A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266B4-B1E4-414C-A14C-868DF3C53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673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C9A216-DDC3-47FC-1690-3DAA20C35E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61BE32-3E90-71DB-847E-D9FB154864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F8361-EB08-452D-AE97-149B201C8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3100-DEF1-47E1-80E5-18C184A0F395}" type="datetimeFigureOut">
              <a:rPr lang="en-GB" smtClean="0"/>
              <a:t>21/01/2024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D5508-ABBB-35BA-D908-2EA6074CD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82197-8DB7-B645-7EFE-64DEF0255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266B4-B1E4-414C-A14C-868DF3C53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967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E9831-8998-29FD-F313-DEC350CF9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BD618-2869-C841-4E71-F08413F4B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C0A0E-E21D-53F0-E3D9-AE1F17A9D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3100-DEF1-47E1-80E5-18C184A0F395}" type="datetimeFigureOut">
              <a:rPr lang="en-GB" smtClean="0"/>
              <a:t>21/01/2024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BB17B-2BE5-FCE6-D138-E8D60A6E7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03E20-A010-133E-6FB6-515A6F142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266B4-B1E4-414C-A14C-868DF3C53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03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BD679-61C5-161E-9F51-6AC6A9D93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E1C23C-0093-9022-8D75-94A4D6D37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BE50F-AF19-04B1-E337-18CA4E3B2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3100-DEF1-47E1-80E5-18C184A0F395}" type="datetimeFigureOut">
              <a:rPr lang="en-GB" smtClean="0"/>
              <a:t>21/01/2024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47BE3-20F0-4721-79D6-F620E7F84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3C982-A2FD-0EFC-7CEF-971514AF3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266B4-B1E4-414C-A14C-868DF3C53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581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03817-8721-DFC9-334C-1E8D3A81A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17E1D-AE32-4498-EFB0-0AA428B442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C031DA-EA0F-5504-D698-595C73620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A7BE4E-04D9-590B-E859-D3BA7A920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3100-DEF1-47E1-80E5-18C184A0F395}" type="datetimeFigureOut">
              <a:rPr lang="en-GB" smtClean="0"/>
              <a:t>21/01/2024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96A645-BD37-F1D4-DAA7-7BAEA5A1C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3D0BFE-C2EC-E33A-5CEB-256692B1D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266B4-B1E4-414C-A14C-868DF3C53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91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8C29B-6691-B80C-AB17-E919C3679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60F7F3-BEC9-8449-4DA7-B2A07E9C0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E65FB1-FA2A-908C-F338-48C6C1665F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69F299-FFAB-B8CD-0915-CC8398CDAC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75979-7E98-35AA-E617-AC386379BF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C93E15-2AD1-0928-88D9-3F4401E26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3100-DEF1-47E1-80E5-18C184A0F395}" type="datetimeFigureOut">
              <a:rPr lang="en-GB" smtClean="0"/>
              <a:t>21/01/2024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F8693A-09BC-4574-C004-A758717A6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C7D6BE-D48D-BD94-66E1-98245960B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266B4-B1E4-414C-A14C-868DF3C53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382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F9AAA-5880-A96D-3393-5711AD95D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E5E435-8C99-A531-ABFF-ADBCF8FE8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3100-DEF1-47E1-80E5-18C184A0F395}" type="datetimeFigureOut">
              <a:rPr lang="en-GB" smtClean="0"/>
              <a:t>21/01/2024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12E94D-D59B-82E3-6CE9-5150FF997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F4E1A8-D1C6-A349-FF85-19BB5BBB1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266B4-B1E4-414C-A14C-868DF3C53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754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732FBF-879B-36AA-A203-3DF667D74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3100-DEF1-47E1-80E5-18C184A0F395}" type="datetimeFigureOut">
              <a:rPr lang="en-GB" smtClean="0"/>
              <a:t>21/01/2024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15FA78-0361-D447-8001-10CCB312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A10AEE-9567-8D96-AF44-E1D314CF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266B4-B1E4-414C-A14C-868DF3C53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725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597F6-5591-4FFC-E07D-457BFE050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BC39D-AAD4-6BB4-3371-F0B675424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8CB796-87B0-0CB1-5E79-1F0C6E2484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16DAAE-B2C4-82B9-63DC-42EA7884E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3100-DEF1-47E1-80E5-18C184A0F395}" type="datetimeFigureOut">
              <a:rPr lang="en-GB" smtClean="0"/>
              <a:t>21/01/2024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1500E7-CE0F-8E92-9DD7-0D6F2264C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E89B34-B3DB-1722-1A27-6EA49190D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266B4-B1E4-414C-A14C-868DF3C53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371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5071E-01FA-634E-0B00-29CE0EAA8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0D9486-6340-5F11-BD75-C4EC28345A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576ED7-62AD-580F-92D4-01AD147E4A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90CFD3-C709-9366-F553-1F5D7BE3D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3100-DEF1-47E1-80E5-18C184A0F395}" type="datetimeFigureOut">
              <a:rPr lang="en-GB" smtClean="0"/>
              <a:t>21/01/2024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43260A-7825-2E18-E29B-B55737B43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C5886E-E133-CA00-6E67-7E70D800A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266B4-B1E4-414C-A14C-868DF3C53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049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DA9A0D-5A2A-AA8B-5A68-EC6F2EF8D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1A3E48-CD4E-A193-6015-BCA03DA04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E6F30-2FB5-77B9-535F-0802E83EF0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CE3100-DEF1-47E1-80E5-18C184A0F395}" type="datetimeFigureOut">
              <a:rPr lang="en-GB" smtClean="0"/>
              <a:t>21/01/2024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2B29B-1BD4-BA20-4230-A1CCDDE3D8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D7281-EF48-9061-9F8D-0E4CA2AD6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1266B4-B1E4-414C-A14C-868DF3C53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10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front of a tree&#10;&#10;Description automatically generated">
            <a:extLst>
              <a:ext uri="{FF2B5EF4-FFF2-40B4-BE49-F238E27FC236}">
                <a16:creationId xmlns:a16="http://schemas.microsoft.com/office/drawing/2014/main" id="{526F8BD4-111A-4CC1-7A53-0DB73F30C3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5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oard with text and symbols&#10;&#10;Description automatically generated">
            <a:extLst>
              <a:ext uri="{FF2B5EF4-FFF2-40B4-BE49-F238E27FC236}">
                <a16:creationId xmlns:a16="http://schemas.microsoft.com/office/drawing/2014/main" id="{09BE90B1-5E4C-C63F-6694-2BA836EE0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94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image of a person with a sword and a sword&#10;&#10;Description automatically generated with medium confidence">
            <a:extLst>
              <a:ext uri="{FF2B5EF4-FFF2-40B4-BE49-F238E27FC236}">
                <a16:creationId xmlns:a16="http://schemas.microsoft.com/office/drawing/2014/main" id="{8360C9FC-2ECD-E451-0575-5A3D888A0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087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image of a person with a sword and a sword&#10;&#10;Description automatically generated with medium confidence">
            <a:extLst>
              <a:ext uri="{FF2B5EF4-FFF2-40B4-BE49-F238E27FC236}">
                <a16:creationId xmlns:a16="http://schemas.microsoft.com/office/drawing/2014/main" id="{66D4CDE9-D30D-C385-55F3-A17551FC3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563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 and symbols&#10;&#10;Description automatically generated">
            <a:extLst>
              <a:ext uri="{FF2B5EF4-FFF2-40B4-BE49-F238E27FC236}">
                <a16:creationId xmlns:a16="http://schemas.microsoft.com/office/drawing/2014/main" id="{40E2D211-EC95-A721-477A-552A1C258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98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oard with black text and symbols&#10;&#10;Description automatically generated">
            <a:extLst>
              <a:ext uri="{FF2B5EF4-FFF2-40B4-BE49-F238E27FC236}">
                <a16:creationId xmlns:a16="http://schemas.microsoft.com/office/drawing/2014/main" id="{108C6559-A3EF-BBC5-53F2-9CA04C9FE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51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text and symbols&#10;&#10;Description automatically generated">
            <a:extLst>
              <a:ext uri="{FF2B5EF4-FFF2-40B4-BE49-F238E27FC236}">
                <a16:creationId xmlns:a16="http://schemas.microsoft.com/office/drawing/2014/main" id="{6A05AC6E-9D14-A6C3-FB54-127504577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59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text&#10;&#10;Description automatically generated">
            <a:extLst>
              <a:ext uri="{FF2B5EF4-FFF2-40B4-BE49-F238E27FC236}">
                <a16:creationId xmlns:a16="http://schemas.microsoft.com/office/drawing/2014/main" id="{3C83DC9B-08C4-9395-992E-288349929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56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text with a person holding a rope&#10;&#10;Description automatically generated with medium confidence">
            <a:extLst>
              <a:ext uri="{FF2B5EF4-FFF2-40B4-BE49-F238E27FC236}">
                <a16:creationId xmlns:a16="http://schemas.microsoft.com/office/drawing/2014/main" id="{2335541D-7E15-C884-A370-97EA990FA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100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black robe&#10;&#10;Description automatically generated with medium confidence">
            <a:extLst>
              <a:ext uri="{FF2B5EF4-FFF2-40B4-BE49-F238E27FC236}">
                <a16:creationId xmlns:a16="http://schemas.microsoft.com/office/drawing/2014/main" id="{AD4E604C-256B-0D64-4B23-558396338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790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image of a person in a sword&#10;&#10;Description automatically generated">
            <a:extLst>
              <a:ext uri="{FF2B5EF4-FFF2-40B4-BE49-F238E27FC236}">
                <a16:creationId xmlns:a16="http://schemas.microsoft.com/office/drawing/2014/main" id="{955878CC-183F-B86F-A6AD-7E668867C1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82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text and a person in a sword&#10;&#10;Description automatically generated">
            <a:extLst>
              <a:ext uri="{FF2B5EF4-FFF2-40B4-BE49-F238E27FC236}">
                <a16:creationId xmlns:a16="http://schemas.microsoft.com/office/drawing/2014/main" id="{6EC997D8-F686-64CD-BEE5-5C898A55A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821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text and a silhouette of a person&#10;&#10;Description automatically generated">
            <a:extLst>
              <a:ext uri="{FF2B5EF4-FFF2-40B4-BE49-F238E27FC236}">
                <a16:creationId xmlns:a16="http://schemas.microsoft.com/office/drawing/2014/main" id="{6C8DC955-B3FF-4102-B35F-2428C9866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137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text and a silhouette of a person with a sword&#10;&#10;Description automatically generated">
            <a:extLst>
              <a:ext uri="{FF2B5EF4-FFF2-40B4-BE49-F238E27FC236}">
                <a16:creationId xmlns:a16="http://schemas.microsoft.com/office/drawing/2014/main" id="{1A509053-A5FC-B2BF-58E9-21C66C758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42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7B0CCB6B-BE32-5950-5BE1-E4839F996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22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text and a person with a sword&#10;&#10;Description automatically generated">
            <a:extLst>
              <a:ext uri="{FF2B5EF4-FFF2-40B4-BE49-F238E27FC236}">
                <a16:creationId xmlns:a16="http://schemas.microsoft.com/office/drawing/2014/main" id="{5050228D-6503-A43D-F8C8-70B95A738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733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tree&#10;&#10;Description automatically generated">
            <a:extLst>
              <a:ext uri="{FF2B5EF4-FFF2-40B4-BE49-F238E27FC236}">
                <a16:creationId xmlns:a16="http://schemas.microsoft.com/office/drawing/2014/main" id="{600405D4-C97E-C5CF-975A-1B0D2794B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251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ovie poster with a person in a hat&#10;&#10;Description automatically generated">
            <a:extLst>
              <a:ext uri="{FF2B5EF4-FFF2-40B4-BE49-F238E27FC236}">
                <a16:creationId xmlns:a16="http://schemas.microsoft.com/office/drawing/2014/main" id="{1740C046-0EAC-470C-D2DD-DA6C5DC8F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70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">
            <a:extLst>
              <a:ext uri="{FF2B5EF4-FFF2-40B4-BE49-F238E27FC236}">
                <a16:creationId xmlns:a16="http://schemas.microsoft.com/office/drawing/2014/main" id="{11EBB90F-4DE4-E974-5B83-12F23CC14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56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">
            <a:extLst>
              <a:ext uri="{FF2B5EF4-FFF2-40B4-BE49-F238E27FC236}">
                <a16:creationId xmlns:a16="http://schemas.microsoft.com/office/drawing/2014/main" id="{E1D10CFE-A29D-0A34-C4FD-770C64D46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238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image of a person in a garment&#10;&#10;Description automatically generated">
            <a:extLst>
              <a:ext uri="{FF2B5EF4-FFF2-40B4-BE49-F238E27FC236}">
                <a16:creationId xmlns:a16="http://schemas.microsoft.com/office/drawing/2014/main" id="{236141EF-E28F-2323-89BD-2C083EB5A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994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 and symbols&#10;&#10;Description automatically generated">
            <a:extLst>
              <a:ext uri="{FF2B5EF4-FFF2-40B4-BE49-F238E27FC236}">
                <a16:creationId xmlns:a16="http://schemas.microsoft.com/office/drawing/2014/main" id="{0BCC4583-61FD-DFD5-91B1-DD2929570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250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oard with black text and symbols&#10;&#10;Description automatically generated">
            <a:extLst>
              <a:ext uri="{FF2B5EF4-FFF2-40B4-BE49-F238E27FC236}">
                <a16:creationId xmlns:a16="http://schemas.microsoft.com/office/drawing/2014/main" id="{24F0B930-A302-5C07-11A4-5F401516F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419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text and symbols&#10;&#10;Description automatically generated">
            <a:extLst>
              <a:ext uri="{FF2B5EF4-FFF2-40B4-BE49-F238E27FC236}">
                <a16:creationId xmlns:a16="http://schemas.microsoft.com/office/drawing/2014/main" id="{2BFB2476-A5B5-2DD0-2B5A-10E8BBFE0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779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Jones</dc:creator>
  <cp:lastModifiedBy>Ian Jones</cp:lastModifiedBy>
  <cp:revision>1</cp:revision>
  <dcterms:created xsi:type="dcterms:W3CDTF">2024-01-21T13:56:02Z</dcterms:created>
  <dcterms:modified xsi:type="dcterms:W3CDTF">2024-01-21T14:00:54Z</dcterms:modified>
</cp:coreProperties>
</file>