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C9FD-ADF8-4ACE-AC3C-1E342AD3E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CBE3-A181-4499-954A-590608D22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2151A-20A6-4278-B47B-48722ED6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8837-6C9F-4DF5-BB73-85E1AF30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773C7-2E96-4A94-B984-0F0091C9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7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DA46-1093-4197-AA7C-29E5AA5E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DB2D9-C878-4F6F-ADD9-DD8ED4A2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7ACA-FEA7-4C82-B15F-2BF6CED4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27F93-AB53-4D02-98DA-73A671D3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464F-7BD9-4CA1-AD16-CDD1005E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2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A714B-57EF-4411-8C43-B219C94A5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7B136-604B-40EE-8897-73154D2D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0A57-4C4A-46F2-AB5F-6B2DE545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D345-B91E-45E0-8FC4-F8E0E96A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50A9-CF99-4444-AC3A-A57AC7F2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08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C8B9-5321-4E58-B627-005F2F4B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267E1-7013-4FE3-A62D-B97A5A188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983F-C73B-4D35-AC8A-D1C8F1EB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C198-9951-4D8E-9396-E9FACA85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B4D81-BB7F-4F7F-A639-8B53DB49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2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A394-1491-4005-A4DE-1D09D9EF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85F7D-D8D4-43F6-9383-3B042498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5952B-D7FB-4CED-AC39-CE62426C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296BC-018E-4158-A2F7-C3F4375E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B10D-D01A-49BB-A7E5-07B0A651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5AD8-4431-44FE-A5D7-B561A313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5D72-99BE-4290-8A6D-04435EF00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2C2EF-CB37-4B30-9AAC-7051FF202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1AC81-4A74-426F-A9B4-8621D749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2E30A-1E42-4D6A-A3A0-2F836E86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C9BEE-45A8-4997-AC8E-3A8A82C6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9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3D88-4EE1-4964-AFD7-5134B0EA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8FDE-F3B8-49FD-B0F2-247FACF3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14385-143B-4317-81B9-1D32DD79D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6F137-388E-444C-B8BE-9183C3956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9983-CD2A-47CC-99A1-2E4876027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170FA-B1C0-4A3F-AABA-DCF0F4DD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60CD6-7681-4E1E-845C-373D7175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0CB09-408D-4352-82B3-B164DCD6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9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D450-BB79-4CCA-88E9-8FCE09B7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8F654-C8A6-44D1-89EA-4A3181C9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AC57D-9455-4DA6-9C16-37958F53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9CCE1-CEED-4370-8825-DD4C6620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6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915C1-D88A-43A9-9D15-9743C7EE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B78DF-290E-44F1-939F-90647430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DC4F-B50B-4D44-924A-5EEC382D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5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E344-526D-4018-9A24-FB4815F2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1156-DE42-4504-A0D7-01CA2876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3CF00-AEAE-4653-9D82-9C9E27673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D6493-5DFC-4517-8ECC-DBC927C5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37455-DB45-4002-80A4-A1F5EADB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BEC8B-C766-4665-9A8C-5B950EB6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5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86C-A195-475E-B162-9B07B93E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FE632-87DD-4D58-B594-CC8466E31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81EE5-1746-4167-A79B-65D726D1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747DE-AE01-4620-9328-D61FA1B2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E2DEF-4DF6-4156-8B31-D7D9ACE7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1812-D136-4BB2-87F3-C659C5DA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DDD5D-B122-416D-918C-06F3525E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27A9F-E094-461A-857E-9A096C1C2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0D99-B24B-4828-93AA-991484BBC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CA1C-84AC-4077-98C4-DBC29E06067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3DC0-3A6C-4D3C-98E7-F197F913E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3FDB-9B43-4BF7-B305-6230E7E84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D0E4-215D-48DE-B997-16829EDED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718343-94A1-4811-8ACF-87B63AB60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1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71AB985-9EE0-4A80-A0AA-07C4FFEA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E33A3B6-3A05-4D32-BD92-6312CBE7C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1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B55186-4B78-48E9-BDDA-1DC70C9A4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B5BBBFB-B346-48D8-8126-590CAED61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274526-0851-4D71-809B-76B4341C6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AF8325C-B5DB-48C7-9C90-4F1E1803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62D7730-6EB7-4293-B920-FAB1ACC4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2756AE3-E7BF-4909-BC43-04C07B71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6AD3706-DB23-4F80-B54C-7971BD35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DC4CA41-32EF-4F0D-B7AB-37AADF33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93416D7-BB1E-4BBC-AE33-DE0A4681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Ewan Wilson</cp:lastModifiedBy>
  <cp:revision>3</cp:revision>
  <dcterms:created xsi:type="dcterms:W3CDTF">2021-07-03T16:22:24Z</dcterms:created>
  <dcterms:modified xsi:type="dcterms:W3CDTF">2021-07-05T10:55:29Z</dcterms:modified>
</cp:coreProperties>
</file>