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Playlist" pitchFamily="50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83"/>
    <a:srgbClr val="130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9A68-382F-4B07-8A39-4180A6532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C1786-B2DA-4CBE-8189-894451F59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9F2A-0683-4C54-8D45-A69963F8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087CB-BF35-493A-A527-181ADCAA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551AB-869C-48EF-8E16-E79490F9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4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D531-59ED-45C1-AFC4-6CE19CFC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03B8-A0E7-473C-8A31-94A5AEEB7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AB0EA-931A-4C96-AD27-E595CF4E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9721-871D-4B27-8478-C0E9797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9D9F2-D0B5-4AC1-A30D-64F86ED2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3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B2FF7-E28D-4FAD-9538-06E16F0FB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BD5D4-1A6F-43B6-8C95-0F4F90C36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14CA7-14F6-452D-8B93-806B52C2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3FDC-ACE3-4562-8A1E-11169194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D0E2-5C96-4C4C-8804-EF2CEEC7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3BF9-C8A9-46D5-AC6F-524DB972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8983-71E8-4FA7-A5CF-757A4A627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17821-1C2E-44D3-9D52-53AEECC5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03D3B-D9A6-4DC5-A0CE-5F458E8B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760CE-A2A0-4E53-9344-88EF6A5E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5322-02A3-4CFB-BD79-A81DE63C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C199-39EE-4CF9-81AF-1FD88D2C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79F89-1AEE-4AE9-BC9D-154A06DA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44B3B-CE96-47F6-B51F-279208FC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D3753-FA3A-4746-9011-4060822E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7C5F-6B89-453B-96C7-09C3CDC1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798A5-9DE0-45C5-817F-6CA91B055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6CC91-55AE-433E-97FE-D12105C9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28996-CA2B-4128-8DD1-89BAF6EC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9D1FC-C5D0-4F68-8AD5-3DB8C0EC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77F8A-6ADD-4959-958B-57CC2880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B46E-B487-404C-A89A-B9C0F195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ADC56-4853-42EF-878C-57C2BD7C7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1A633-317C-42A9-9DAA-CF359F85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3BD78-BD99-46C6-9650-3D2C14D56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A47DB-EE63-4746-ACB0-8481B08E4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07454-71C5-488C-BAF4-879C9336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3BD49-D399-4B0C-B9CA-551C003C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6A349-9E01-41CA-91C3-2F666E90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2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4B9E-155E-41CC-8926-59EC2C6C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901E1-F026-48F6-B117-1A0F8B28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C8EFD-295D-4B5B-9253-69E26AA7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17607-EFFA-49C6-9B54-3ECA27B5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67EAF-1410-459E-B928-03EA0112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38483-8274-4B24-BFC2-86861A5D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A084-D3F7-4B93-AFD5-913D1F7F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0C84-BC98-423C-809B-26B2075C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AEE52-EF7E-425F-851B-C80E04C5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72385-DD7A-429D-BEFC-25D867907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924B5-73AA-4A85-A12C-337A9D94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DAF08-D1B0-4C9D-AFA8-A99F69A2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8BEB6-F80A-477E-8359-3832C864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1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7011-3524-43AA-9817-15C6E93E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A0387-4242-47DC-8AC1-A53D5E223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F8FFF-0FC8-4C0A-AA36-C9D445D92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40AD8-BC64-4B0C-985A-A7CCEC70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0DAB8-290F-400C-B8A1-B3B52A8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CAE96-E211-4DB9-933F-624F018C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A54F9-B287-4043-B235-8B3F08AD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2BB0-5BFB-4F0B-A1AC-426D81363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FE5C3-A832-456C-9351-19E522263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6B2A-B723-4AA6-947B-0DB92DF651C3}" type="datetimeFigureOut">
              <a:rPr lang="en-GB" smtClean="0"/>
              <a:t>19/12/2021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AC947-1D05-4A50-8923-476C2C507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5B0D7-CE79-4DBA-8D90-F51192852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E051-C5F5-43B7-95EA-01815FBA0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2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62AC41-51EC-4872-A3B1-9DD62CB210E0}"/>
              </a:ext>
            </a:extLst>
          </p:cNvPr>
          <p:cNvSpPr/>
          <p:nvPr/>
        </p:nvSpPr>
        <p:spPr>
          <a:xfrm>
            <a:off x="0" y="2252869"/>
            <a:ext cx="12192000" cy="270344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3C7B8-815F-4BFD-B6AC-1DB0C930BB45}"/>
              </a:ext>
            </a:extLst>
          </p:cNvPr>
          <p:cNvSpPr txBox="1"/>
          <p:nvPr/>
        </p:nvSpPr>
        <p:spPr>
          <a:xfrm>
            <a:off x="1477614" y="2609118"/>
            <a:ext cx="9236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Playlist" pitchFamily="50" charset="0"/>
              </a:rPr>
              <a:t>Light in our darkness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79354-A889-4DC3-B50C-556034CAE483}"/>
              </a:ext>
            </a:extLst>
          </p:cNvPr>
          <p:cNvSpPr txBox="1"/>
          <p:nvPr/>
        </p:nvSpPr>
        <p:spPr>
          <a:xfrm>
            <a:off x="2146848" y="4055668"/>
            <a:ext cx="789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Isaiah 9:2-7</a:t>
            </a:r>
          </a:p>
        </p:txBody>
      </p:sp>
      <p:pic>
        <p:nvPicPr>
          <p:cNvPr id="7" name="Picture 6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11D1F195-F6B4-40A5-AFD6-FBCC091F1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94" y="6069496"/>
            <a:ext cx="2557609" cy="4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6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CB3601-C99D-49B9-83BE-A8398EB68ACC}"/>
              </a:ext>
            </a:extLst>
          </p:cNvPr>
          <p:cNvSpPr/>
          <p:nvPr/>
        </p:nvSpPr>
        <p:spPr>
          <a:xfrm>
            <a:off x="0" y="1196751"/>
            <a:ext cx="12192000" cy="4464496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3C7B8-815F-4BFD-B6AC-1DB0C930BB45}"/>
              </a:ext>
            </a:extLst>
          </p:cNvPr>
          <p:cNvSpPr txBox="1"/>
          <p:nvPr/>
        </p:nvSpPr>
        <p:spPr>
          <a:xfrm>
            <a:off x="384313" y="163020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kinds of gift</a:t>
            </a:r>
          </a:p>
        </p:txBody>
      </p:sp>
      <p:pic>
        <p:nvPicPr>
          <p:cNvPr id="3" name="Picture 2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B6A8B932-BBA9-45F1-B9E8-61952595D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94" y="6069496"/>
            <a:ext cx="2557609" cy="463894"/>
          </a:xfrm>
          <a:prstGeom prst="rect">
            <a:avLst/>
          </a:prstGeom>
        </p:spPr>
      </p:pic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DED12518-6E14-4FD5-B334-13F76183F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69692"/>
              </p:ext>
            </p:extLst>
          </p:nvPr>
        </p:nvGraphicFramePr>
        <p:xfrm>
          <a:off x="412397" y="2535805"/>
          <a:ext cx="8705478" cy="409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739">
                  <a:extLst>
                    <a:ext uri="{9D8B030D-6E8A-4147-A177-3AD203B41FA5}">
                      <a16:colId xmlns:a16="http://schemas.microsoft.com/office/drawing/2014/main" val="3107100849"/>
                    </a:ext>
                  </a:extLst>
                </a:gridCol>
                <a:gridCol w="4352739">
                  <a:extLst>
                    <a:ext uri="{9D8B030D-6E8A-4147-A177-3AD203B41FA5}">
                      <a16:colId xmlns:a16="http://schemas.microsoft.com/office/drawing/2014/main" val="654249392"/>
                    </a:ext>
                  </a:extLst>
                </a:gridCol>
              </a:tblGrid>
              <a:tr h="2045709">
                <a:tc>
                  <a:txBody>
                    <a:bodyPr/>
                    <a:lstStyle/>
                    <a:p>
                      <a:endParaRPr lang="en-GB" sz="3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95791"/>
                  </a:ext>
                </a:extLst>
              </a:tr>
              <a:tr h="2045709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43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C22305-2DD2-4CE9-93E4-B8287A21B64D}"/>
              </a:ext>
            </a:extLst>
          </p:cNvPr>
          <p:cNvSpPr txBox="1"/>
          <p:nvPr/>
        </p:nvSpPr>
        <p:spPr>
          <a:xfrm>
            <a:off x="434118" y="2535804"/>
            <a:ext cx="3411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needed gift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5AF6A-FF43-4150-917D-4FAE96338B83}"/>
              </a:ext>
            </a:extLst>
          </p:cNvPr>
          <p:cNvSpPr txBox="1"/>
          <p:nvPr/>
        </p:nvSpPr>
        <p:spPr>
          <a:xfrm>
            <a:off x="5754980" y="2540518"/>
            <a:ext cx="3363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wanted gift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F2A08-3DCC-40E2-95F8-DE1CB9DC68AA}"/>
              </a:ext>
            </a:extLst>
          </p:cNvPr>
          <p:cNvSpPr txBox="1"/>
          <p:nvPr/>
        </p:nvSpPr>
        <p:spPr>
          <a:xfrm>
            <a:off x="434117" y="5967185"/>
            <a:ext cx="3422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rubbish gift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C5D9D-F1CD-4237-B5A5-C4416AD4D91B}"/>
              </a:ext>
            </a:extLst>
          </p:cNvPr>
          <p:cNvSpPr txBox="1"/>
          <p:nvPr/>
        </p:nvSpPr>
        <p:spPr>
          <a:xfrm>
            <a:off x="5837088" y="5967185"/>
            <a:ext cx="3302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perfect gift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2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CB3601-C99D-49B9-83BE-A8398EB68ACC}"/>
              </a:ext>
            </a:extLst>
          </p:cNvPr>
          <p:cNvSpPr/>
          <p:nvPr/>
        </p:nvSpPr>
        <p:spPr>
          <a:xfrm>
            <a:off x="0" y="1196751"/>
            <a:ext cx="12192000" cy="4464496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3C7B8-815F-4BFD-B6AC-1DB0C930BB45}"/>
              </a:ext>
            </a:extLst>
          </p:cNvPr>
          <p:cNvSpPr txBox="1"/>
          <p:nvPr/>
        </p:nvSpPr>
        <p:spPr>
          <a:xfrm>
            <a:off x="384313" y="163020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Isaiah 9</a:t>
            </a:r>
          </a:p>
        </p:txBody>
      </p:sp>
      <p:pic>
        <p:nvPicPr>
          <p:cNvPr id="3" name="Picture 2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B6A8B932-BBA9-45F1-B9E8-61952595D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94" y="6069496"/>
            <a:ext cx="2557609" cy="4638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55A9EE-FC8E-4B9F-AE9D-9A875BF78EE4}"/>
              </a:ext>
            </a:extLst>
          </p:cNvPr>
          <p:cNvSpPr txBox="1"/>
          <p:nvPr/>
        </p:nvSpPr>
        <p:spPr>
          <a:xfrm>
            <a:off x="191572" y="2407416"/>
            <a:ext cx="68098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people walking in darkness have seen a great light;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those living in the land of deep darkness a light has dawned.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GB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b="1" i="0" baseline="300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3 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have enlarged the nation and </a:t>
            </a: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increased their joy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rejoice 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before you </a:t>
            </a: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people rejoice 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 the harvest,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warriors rejoice 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when dividing the plunder.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1" i="0" baseline="300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4 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as in the day of Midian’s defeat,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   </a:t>
            </a: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have shattered the yoke that burdens them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   the bar across their shoulders, </a:t>
            </a: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rod of their oppressor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1" i="0" baseline="3000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5 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Every warrior’s boot used in battle</a:t>
            </a:r>
            <a:b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   and every </a:t>
            </a: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garment rolled in blood</a:t>
            </a:r>
            <a:br>
              <a:rPr lang="en-GB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b="0" i="0" dirty="0">
                <a:solidFill>
                  <a:srgbClr val="FEF283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 be destined for burning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 will be fuel for the fire.</a:t>
            </a:r>
            <a:endParaRPr lang="en-GB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9CECE-964E-45FA-A192-D95587EE3BA7}"/>
              </a:ext>
            </a:extLst>
          </p:cNvPr>
          <p:cNvSpPr txBox="1"/>
          <p:nvPr/>
        </p:nvSpPr>
        <p:spPr>
          <a:xfrm>
            <a:off x="7494494" y="3133700"/>
            <a:ext cx="1638590" cy="2608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Joy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Freedom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Peace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20024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CB3601-C99D-49B9-83BE-A8398EB68ACC}"/>
              </a:ext>
            </a:extLst>
          </p:cNvPr>
          <p:cNvSpPr/>
          <p:nvPr/>
        </p:nvSpPr>
        <p:spPr>
          <a:xfrm>
            <a:off x="0" y="1196751"/>
            <a:ext cx="12192000" cy="4464496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3C7B8-815F-4BFD-B6AC-1DB0C930BB45}"/>
              </a:ext>
            </a:extLst>
          </p:cNvPr>
          <p:cNvSpPr txBox="1"/>
          <p:nvPr/>
        </p:nvSpPr>
        <p:spPr>
          <a:xfrm>
            <a:off x="384313" y="163020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kinds of gift</a:t>
            </a:r>
          </a:p>
        </p:txBody>
      </p:sp>
      <p:pic>
        <p:nvPicPr>
          <p:cNvPr id="3" name="Picture 2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B6A8B932-BBA9-45F1-B9E8-61952595D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94" y="6069496"/>
            <a:ext cx="2557609" cy="463894"/>
          </a:xfrm>
          <a:prstGeom prst="rect">
            <a:avLst/>
          </a:prstGeom>
        </p:spPr>
      </p:pic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DED12518-6E14-4FD5-B334-13F76183F6BA}"/>
              </a:ext>
            </a:extLst>
          </p:cNvPr>
          <p:cNvGraphicFramePr>
            <a:graphicFrameLocks noGrp="1"/>
          </p:cNvGraphicFramePr>
          <p:nvPr/>
        </p:nvGraphicFramePr>
        <p:xfrm>
          <a:off x="412397" y="2535805"/>
          <a:ext cx="8705478" cy="409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739">
                  <a:extLst>
                    <a:ext uri="{9D8B030D-6E8A-4147-A177-3AD203B41FA5}">
                      <a16:colId xmlns:a16="http://schemas.microsoft.com/office/drawing/2014/main" val="3107100849"/>
                    </a:ext>
                  </a:extLst>
                </a:gridCol>
                <a:gridCol w="4352739">
                  <a:extLst>
                    <a:ext uri="{9D8B030D-6E8A-4147-A177-3AD203B41FA5}">
                      <a16:colId xmlns:a16="http://schemas.microsoft.com/office/drawing/2014/main" val="654249392"/>
                    </a:ext>
                  </a:extLst>
                </a:gridCol>
              </a:tblGrid>
              <a:tr h="2045709">
                <a:tc>
                  <a:txBody>
                    <a:bodyPr/>
                    <a:lstStyle/>
                    <a:p>
                      <a:endParaRPr lang="en-GB" sz="3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95791"/>
                  </a:ext>
                </a:extLst>
              </a:tr>
              <a:tr h="2045709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4324"/>
                  </a:ext>
                </a:extLst>
              </a:tr>
            </a:tbl>
          </a:graphicData>
        </a:graphic>
      </p:graphicFrame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8CDF3A-9F4B-46CE-BADF-3FC544B01131}"/>
              </a:ext>
            </a:extLst>
          </p:cNvPr>
          <p:cNvSpPr/>
          <p:nvPr/>
        </p:nvSpPr>
        <p:spPr>
          <a:xfrm>
            <a:off x="3101936" y="2918176"/>
            <a:ext cx="3326400" cy="3326675"/>
          </a:xfrm>
          <a:prstGeom prst="flowChartConnector">
            <a:avLst/>
          </a:prstGeom>
          <a:solidFill>
            <a:srgbClr val="130D09"/>
          </a:solidFill>
          <a:ln>
            <a:solidFill>
              <a:srgbClr val="FEF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Joy</a:t>
            </a:r>
          </a:p>
          <a:p>
            <a:pPr algn="ctr"/>
            <a:r>
              <a:rPr lang="en-GB" sz="36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Freedom</a:t>
            </a:r>
          </a:p>
          <a:p>
            <a:pPr algn="ctr"/>
            <a:r>
              <a:rPr lang="en-GB" sz="36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Peace</a:t>
            </a:r>
          </a:p>
          <a:p>
            <a:pPr algn="ctr"/>
            <a:r>
              <a:rPr lang="en-GB" sz="3600" dirty="0">
                <a:solidFill>
                  <a:srgbClr val="FEF28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22305-2DD2-4CE9-93E4-B8287A21B64D}"/>
              </a:ext>
            </a:extLst>
          </p:cNvPr>
          <p:cNvSpPr txBox="1"/>
          <p:nvPr/>
        </p:nvSpPr>
        <p:spPr>
          <a:xfrm>
            <a:off x="434118" y="2535804"/>
            <a:ext cx="3411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needed gift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5AF6A-FF43-4150-917D-4FAE96338B83}"/>
              </a:ext>
            </a:extLst>
          </p:cNvPr>
          <p:cNvSpPr txBox="1"/>
          <p:nvPr/>
        </p:nvSpPr>
        <p:spPr>
          <a:xfrm>
            <a:off x="5754980" y="2540518"/>
            <a:ext cx="3363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wanted gift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F2A08-3DCC-40E2-95F8-DE1CB9DC68AA}"/>
              </a:ext>
            </a:extLst>
          </p:cNvPr>
          <p:cNvSpPr txBox="1"/>
          <p:nvPr/>
        </p:nvSpPr>
        <p:spPr>
          <a:xfrm>
            <a:off x="434117" y="5967185"/>
            <a:ext cx="3422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rubbish gift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C5D9D-F1CD-4237-B5A5-C4416AD4D91B}"/>
              </a:ext>
            </a:extLst>
          </p:cNvPr>
          <p:cNvSpPr txBox="1"/>
          <p:nvPr/>
        </p:nvSpPr>
        <p:spPr>
          <a:xfrm>
            <a:off x="5837088" y="5967185"/>
            <a:ext cx="3302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perfect gift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5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173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Playlist</vt:lpstr>
      <vt:lpstr>Calibri Light</vt:lpstr>
      <vt:lpstr>Open Sans</vt:lpstr>
      <vt:lpstr>Arial</vt:lpstr>
      <vt:lpstr>Calibri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Rotherham Evangelical Church Office</cp:lastModifiedBy>
  <cp:revision>4</cp:revision>
  <dcterms:created xsi:type="dcterms:W3CDTF">2021-12-17T14:38:42Z</dcterms:created>
  <dcterms:modified xsi:type="dcterms:W3CDTF">2021-12-19T18:20:34Z</dcterms:modified>
</cp:coreProperties>
</file>