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CD69-9E33-4624-8994-5D4334FA4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7C14D-6168-4D1D-837C-9A36E08F2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2529-2930-48DE-9D05-E383AD3D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9D516-3B08-4DC9-81C3-571326C3A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ED9C6-9DEA-463A-816A-05DCF046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32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1288-57F3-47D4-8420-88E6B4CF5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044D9-0A64-4E90-97AC-EF7425D0A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D2B33-AB52-4A75-A264-E61A29B1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D6B31-10E5-49DE-9556-4B70339A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10097-B30E-41B9-9544-74D5DD2C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752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81EA57-78ED-48D8-A22C-AB126912E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6C6AC-E7DD-46FC-B19B-8596B7EC7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4F69E-C615-45A8-9150-D909D668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0B8C1-86CA-4CF2-A99C-2726B3B7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987FE-6866-46DD-BC17-88432DB2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53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7AD4-75DC-4BFE-9EFB-607E6E3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3AF9-273A-4697-8911-B07364238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F3AA-11BD-4B93-AF51-E036BF8F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1E7BB-4A4C-4982-9E11-F341FDF4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9597C-6475-4302-9AC6-C37D10E9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39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E1E6-2A0F-49EF-9F34-AD8E0650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E4E1D-EBE2-449C-B0C3-4C196638E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16C0F-FCFB-4BB0-8F29-2782A88AC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5F60A-1D6F-4381-BAA8-93A2773B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D302B-E121-4907-A54A-6A0F881D4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03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552F-F1C4-4D1E-A1AA-87299A385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C4ED8-F05A-4DD3-968D-B9DCB046A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B0FC0-B838-4FA5-BE31-C00D0C3CB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61D31-2D0D-4D43-94F4-B10A38DB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88BA0-0F67-4A87-995B-6E2F1C68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437AF-9BBA-4A48-BED1-951CFE5D1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86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062C-21CE-445C-8A2D-C8300EE2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37154-1FAF-4F7C-A840-5822B63F5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DF600-9F34-42E7-9D2C-FB51F3C1C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9A8F7-BB48-43E4-A84A-A234E7C8C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F6F87-7E75-41B7-927E-D2CE47960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F7A1A-D29B-45AB-933A-B2F0C718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E003BC-E9E1-4F5C-9333-3528F2DEA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7726D-B092-482A-B4ED-18B134E1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44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6C54-ABB9-4748-959D-1E5A5470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44E76-DB04-40C3-8AE5-B545D38F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0EA57-7E5C-484A-9E90-EDE342CA7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6DF11-453A-46C2-ADBE-59BEED67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26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46D478-F17D-4FE3-8CB8-FABC8ADB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F43F2-B7D4-410A-B707-74DC4992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5E17B-611B-4508-B0EF-0032FB4E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136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13C6-42F4-43A2-A14E-E08B163A9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76FF5-650A-43D1-BC8E-6325FE009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C4815-2DE3-4A39-8056-D311F31D9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84D59-1E4F-4C88-A45F-6D17D42D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D5A65-60F9-44B5-BB1B-2BA6FE7E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29F3B-BB8F-4179-85D7-0236790E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33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C8D7-4EA3-47BD-87D4-307DE479C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AEC45A-9367-490E-BB47-9810D98B9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6EF8-E09B-4AAF-8972-5C35044DA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1701-9C49-4369-863A-CE9B753E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BDBD3-B8C1-4BE0-A7AB-1FBAC217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91B41-C28B-470B-BBB1-471DD6BF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23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62F96-36F1-4856-901B-5460F501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A8C0E-FD2B-4CCA-9635-9C73CA0C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4B2DB-7C50-4516-A40F-951736151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24676-7BF1-4AC2-90D8-969EDC5A8C4F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A2227-91CD-4C22-B6BD-BB4AB08DE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415D1-BA9F-4EF0-9EA0-90CA93080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D835D-AE39-4C6D-B9E6-D002AC5E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8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with a mountain in the background&#10;&#10;Description automatically generated">
            <a:extLst>
              <a:ext uri="{FF2B5EF4-FFF2-40B4-BE49-F238E27FC236}">
                <a16:creationId xmlns:a16="http://schemas.microsoft.com/office/drawing/2014/main" id="{29C37969-7124-412D-8404-9EF044176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3F9F-F8B2-4F66-B0F3-7844FE57B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8EB10617-4A28-4164-A9DC-5EB3CB695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22199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B5A8-0BC0-41AB-BED7-13A4A16D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3A8E2BC3-5048-4927-88C4-6D8F8D496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5020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D4A64-51BC-49F4-8B36-FB11D8EF9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2A90F351-4DC2-4FF8-9209-9EF48C3B0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15575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507E3-8BF4-409B-BD6F-B053F860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1D4BA78-8D23-4AD0-88A9-6F26DB744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27701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44148-2AE4-452F-87B2-66EA9D3C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66E02900-A6BA-4E6D-BFDF-CFC42B23E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33104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BBC6-4A16-42AD-AEAE-309EF155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ake with a mountain in the background&#10;&#10;Description automatically generated">
            <a:extLst>
              <a:ext uri="{FF2B5EF4-FFF2-40B4-BE49-F238E27FC236}">
                <a16:creationId xmlns:a16="http://schemas.microsoft.com/office/drawing/2014/main" id="{F4ACD9CC-100E-4996-90F5-6FCE56290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42146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F6B1E-5C36-4F43-9C2B-5C9BCF67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C610C40E-9689-4ED5-B328-91800FFC4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32444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02E1-F521-400D-B5C0-94014257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91EAF173-9C64-4147-B48F-B07DB0BCF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283537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D140-604F-41F2-A2EC-E8079898A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DC503C9C-C95A-4314-98E3-06AF84B7F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15592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70A9-7B07-461D-BA94-0D3DB70A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D9FDEEBD-0ECC-4823-AD44-B8D6D929A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2726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FF360-D62D-4200-ABDB-FF0B9CDC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81EB12-FE57-46BD-B32B-BD1C9C93D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23995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2D6C-165C-4D4F-871E-0E543425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1E4CA461-9C03-43AE-8671-ECF02A74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30755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8AEE-05C7-42C2-92B6-05C62818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60CE74E6-548B-4C93-B6CF-3E21B6D55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5" cy="6858000"/>
          </a:xfrm>
        </p:spPr>
      </p:pic>
    </p:spTree>
    <p:extLst>
      <p:ext uri="{BB962C8B-B14F-4D97-AF65-F5344CB8AC3E}">
        <p14:creationId xmlns:p14="http://schemas.microsoft.com/office/powerpoint/2010/main" val="11434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Ewan Wilson</dc:creator>
  <cp:lastModifiedBy>Ewan Wilson</cp:lastModifiedBy>
  <cp:revision>7</cp:revision>
  <dcterms:created xsi:type="dcterms:W3CDTF">2020-10-09T14:27:08Z</dcterms:created>
  <dcterms:modified xsi:type="dcterms:W3CDTF">2020-10-19T11:14:23Z</dcterms:modified>
</cp:coreProperties>
</file>