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" y="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34256-7837-DFC5-47D0-06B5C3B279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BB9830-E9FB-82BC-1D63-553E7DD96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5D104-7775-8C56-A12E-EC517EB82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7DC-895F-4A4D-B795-77753E5EAB4F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6911A-046A-87DC-E10E-146D56913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E9C7C-418E-1829-B563-A8FAAF473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39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1FA58-9AC4-F52D-A4A6-3A50E64F2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8D89AB-D824-4665-E746-115098313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E1486-2757-EE9E-BBAF-BCEDB463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7DC-895F-4A4D-B795-77753E5EAB4F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2D5A4-9587-4432-D93A-9F1FD39F8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25130-5533-B534-47C9-EC3BB538F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018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1BF757-BBCF-C87B-FF16-87AFFC09B6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B26121-8C15-32BE-E168-21AAEE5D9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8FAAE-461C-366A-BDF3-487E303C0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7DC-895F-4A4D-B795-77753E5EAB4F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81047-5801-E31B-59DC-8B5B12B93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E908F-9CEE-7B07-1E6F-B390F34FB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738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343D5-CDD2-B291-3A80-F4395659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FC97C-A5FE-AA36-6026-9AD06DD12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6CFC2-0F23-2EE8-1056-85BF28A18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7DC-895F-4A4D-B795-77753E5EAB4F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3A38D-A724-BA93-3D0A-4AD626CEC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AA256-C83C-6FCE-7C3B-F892A4151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61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1CFA9-CC6D-5112-4947-3394825E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F06CE-BCCF-E179-0110-742D433B6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EC695-85BF-A098-7849-545B93D9F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7DC-895F-4A4D-B795-77753E5EAB4F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0D0F9-B2B8-D3E2-FBB0-53EFC4162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24232-36FA-BEB8-58AD-C7AA909BA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482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A7A38-339B-FA26-31D0-2FAEDFEAC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5C629-268C-77D5-90D5-AEE4E537B9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C7564B-07B1-FAF9-D14D-4DB59722C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72534-F8FF-131B-940F-82AFDC515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7DC-895F-4A4D-B795-77753E5EAB4F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77024-0E67-312C-561B-EC9AC1516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54A4F6-8EEB-3601-1664-2B8823964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45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F2378-BBB0-E377-1490-7ECD7F770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F2230-AD95-8EFD-0ECF-48B45B6C0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7E9A7-A7BF-A7CB-A426-D8EC358B1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7A3B03-AF2E-4F05-2FE0-E65623E6CD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B286F5-5360-8EB2-F044-39D1EBB9BA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3D0593-40D5-ABD0-65AA-0285D54F6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7DC-895F-4A4D-B795-77753E5EAB4F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36EAB5-08C1-277F-D95D-EEAD2B613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7606E-2EB9-6EFB-28A3-4903EDECB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883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3A553-2560-DF4E-47E4-241477783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A857B2-EF27-1D0D-DCC5-CDD9A63F9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7DC-895F-4A4D-B795-77753E5EAB4F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73C5E-132B-4505-8F11-B652A7E24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BF4186-B812-B0E2-D5DC-CCF9720C2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824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A387B0-4BD1-8C5C-AAC8-60019F8AC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7DC-895F-4A4D-B795-77753E5EAB4F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886569-54D2-6648-0FFB-6337F899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D88A0-F363-ACE6-0959-2C92618E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456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73A51-3685-ED22-244F-23E00E2FA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53524-0050-BA97-A046-125CEE30F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3349-E425-130B-5723-FDF653F36C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3EC6A-ADD3-82D3-7463-F662296B1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7DC-895F-4A4D-B795-77753E5EAB4F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1E1AB-BC33-6A19-A60F-231773B82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A1301F-F682-3910-F562-B641BA96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934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AC17A-66BB-F6E0-F109-573EFC3EC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31267A-FEE3-5BF7-318E-9CD38B47E3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1779EF-D14D-DE05-117D-C521F3A40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98754-B0D9-93D3-72A8-532529D3D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17DC-895F-4A4D-B795-77753E5EAB4F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D5ABA-B3C5-FD11-27C0-F865ECCEC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59E64-FA1D-D8AC-9718-E21CC5941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204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73D7AF-CFB3-F048-0922-99AA83E97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CBAB-4446-AD52-B8B2-01CEA9735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1936D-1652-8D36-2235-B608A6201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E17DC-895F-4A4D-B795-77753E5EAB4F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93A83-EBFC-4B03-5F33-FCEC9CB5E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3C0B2-F012-DF1A-33E5-49FFD329C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048F8-9877-479F-9569-50EAEFCB39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57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45547-65E6-37E3-A507-0856A6A884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64226-0B1C-D372-E9C9-DDB13EEBB1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A8293A3-3B20-277B-924B-5A1522B98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68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24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96A4EE-D789-85EB-609B-D11FF1A1167A}"/>
              </a:ext>
            </a:extLst>
          </p:cNvPr>
          <p:cNvSpPr txBox="1"/>
          <p:nvPr/>
        </p:nvSpPr>
        <p:spPr>
          <a:xfrm>
            <a:off x="793897" y="2605088"/>
            <a:ext cx="106042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Despair</a:t>
            </a:r>
            <a:r>
              <a:rPr lang="en-GB" sz="6600" i="1" dirty="0"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… and hope</a:t>
            </a:r>
          </a:p>
        </p:txBody>
      </p:sp>
      <p:pic>
        <p:nvPicPr>
          <p:cNvPr id="5" name="Picture 4" descr="A close-up of a white paper&#10;&#10;Description automatically generated">
            <a:extLst>
              <a:ext uri="{FF2B5EF4-FFF2-40B4-BE49-F238E27FC236}">
                <a16:creationId xmlns:a16="http://schemas.microsoft.com/office/drawing/2014/main" id="{E972CC88-A638-6A10-B969-0FAAC533D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15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96A4EE-D789-85EB-609B-D11FF1A1167A}"/>
              </a:ext>
            </a:extLst>
          </p:cNvPr>
          <p:cNvSpPr txBox="1"/>
          <p:nvPr/>
        </p:nvSpPr>
        <p:spPr>
          <a:xfrm>
            <a:off x="793897" y="2605088"/>
            <a:ext cx="106042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Decision</a:t>
            </a:r>
            <a:r>
              <a:rPr lang="en-GB" sz="6600" i="1" dirty="0"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… and betrayal</a:t>
            </a:r>
          </a:p>
        </p:txBody>
      </p:sp>
      <p:pic>
        <p:nvPicPr>
          <p:cNvPr id="3" name="Picture 2" descr="A close-up of a white paper&#10;&#10;Description automatically generated">
            <a:extLst>
              <a:ext uri="{FF2B5EF4-FFF2-40B4-BE49-F238E27FC236}">
                <a16:creationId xmlns:a16="http://schemas.microsoft.com/office/drawing/2014/main" id="{0FB7738D-3AA9-1352-FBFE-000531E60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66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96A4EE-D789-85EB-609B-D11FF1A1167A}"/>
              </a:ext>
            </a:extLst>
          </p:cNvPr>
          <p:cNvSpPr txBox="1"/>
          <p:nvPr/>
        </p:nvSpPr>
        <p:spPr>
          <a:xfrm>
            <a:off x="793897" y="2605088"/>
            <a:ext cx="106042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Death</a:t>
            </a:r>
            <a:r>
              <a:rPr lang="en-GB" sz="6600" i="1" dirty="0"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… and life</a:t>
            </a:r>
          </a:p>
        </p:txBody>
      </p:sp>
      <p:pic>
        <p:nvPicPr>
          <p:cNvPr id="3" name="Picture 2" descr="A close-up of a white page&#10;&#10;Description automatically generated">
            <a:extLst>
              <a:ext uri="{FF2B5EF4-FFF2-40B4-BE49-F238E27FC236}">
                <a16:creationId xmlns:a16="http://schemas.microsoft.com/office/drawing/2014/main" id="{BCBAD56C-4682-4F59-E7C8-0A33E4722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2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12</Words>
  <Application>Microsoft Office PowerPoint</Application>
  <PresentationFormat>Widescreen</PresentationFormat>
  <Paragraphs>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Cardo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Ewan Wilson</dc:creator>
  <cp:lastModifiedBy>Ewan Wilson</cp:lastModifiedBy>
  <cp:revision>3</cp:revision>
  <dcterms:created xsi:type="dcterms:W3CDTF">2023-04-14T10:17:26Z</dcterms:created>
  <dcterms:modified xsi:type="dcterms:W3CDTF">2023-08-11T10:31:18Z</dcterms:modified>
</cp:coreProperties>
</file>