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6" autoAdjust="0"/>
    <p:restoredTop sz="94660"/>
  </p:normalViewPr>
  <p:slideViewPr>
    <p:cSldViewPr snapToGrid="0">
      <p:cViewPr varScale="1">
        <p:scale>
          <a:sx n="64" d="100"/>
          <a:sy n="64" d="100"/>
        </p:scale>
        <p:origin x="96" y="5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FF0AB-425A-73D3-F558-F03684221C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CB5320-4451-C5E6-5CAD-93F8F6869EC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C96DA2-CF15-D651-A003-1328D7FE3E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B0100D-2AB6-88CB-451A-12D5B7653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E8B55-F49C-3763-F4EB-6BC2604646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5510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990D5E-57DC-F891-C1E4-47032B8017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7343328-F91D-FF72-B531-0E72D7969CB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F552F3-C523-E49B-E121-FEB1B262C4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24804-60F0-6E9E-B9C7-1BE2CB84BE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3D10C1-0238-3EBA-A694-14782F728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8114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56B30C-7EB6-E147-40FB-C757FFFED8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8A66A6-ABB2-4B44-5633-535D8A6AC0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6E452B-0410-5314-D566-2FB9F819E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02FCE9-BE68-75E8-54EC-3C3CDCC34C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9EC549-09CA-C61E-D8A5-74E608ABC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86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C5E464-592D-37D6-6486-FC3EAF830F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A5C0CD-78E6-0589-ACB4-43C8277B08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B098E5-87F2-1257-3850-ADCA208394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2420E5-3920-59DA-38A0-D77A5AF6ED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B2AD91-D500-FF63-4A44-56447537AD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784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5D9F1-06F7-29A1-AEBA-A234D0AC20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668EAC-AD28-4F7D-5C4C-0BE45E713F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47FE61-267B-B1E9-6013-C79E59BEF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27C649-FAA2-2C2E-287E-8C970333C4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8DE35-6FA1-84BB-3D2D-C2D5E70A8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7747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DB079F-87A4-B881-100E-3528A5364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6AD107-252D-1851-B553-4C80715A0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88E1A40-8F1E-3AF3-BF04-BD2EA0D57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2A55EEC-DCE9-9F06-259B-162D5360C1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A0BFAD1-D9F3-483B-A4C2-5E8AF47344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5200E4-2A16-8A0B-177E-24CFF2057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8511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0C7B7-C535-E46E-6602-21C0FA8CEF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7FAE9F-0A67-94F8-C049-E5D971B181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A5E8D1-3E84-0C00-0A40-C78B5BE91C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5D9FF11-EE3A-5CF7-EF5E-04793ED854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CE30B52-B71B-DB75-6321-AF66C4C097D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DFC427-CA2D-A06F-FD2A-11572EC08E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93B412-A2B2-552C-557A-7AD54250F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83FEDB4-D393-86E2-8A73-263EB6089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1146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B14755-1266-B9F9-DB3C-2E3466A2BB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B4DABEC-CCB1-9E04-4EFB-64080568EB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7C9A1D3-3CA2-9EF8-3706-01168ADA8A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5ACF923-FF08-2085-3667-2EC3F31419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5023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95C6331-EFC3-2756-70C5-749C63E41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E9E24A-6655-FA2C-F60B-39A33347B9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7ECADCC-7C41-6D54-AEC5-E24CF1F65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1630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110B1E-1D81-DC35-5F3C-51AC08F2FD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29389A-F8A6-4071-C8B7-C380FA02D2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63A57C-CCBC-2630-4727-3F66A94A8B3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BADDED-64E9-3EFF-87FF-BB0924F69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85967C-7EB7-BDDA-6FD8-11F869C5CB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1DCED6-D2D7-9939-3C6F-69E3E49C1B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5728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37CCC2-2FF4-2D0A-255C-FFD141A2C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7552B4-DB91-C010-6CF6-E20CE02349D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2BBD77-D1D5-9DD3-16E3-1B978BB3B1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B599AF2-9754-B60A-2BB4-330B77E0E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15EFDEE-6418-C627-5FDA-5EFC826885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A05FD3-C534-1976-BC7D-122539F22D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2586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09C66B9-250E-8393-2FBF-45CD01F035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DDB512-6A19-EE6B-D47D-10EED25C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A8858-4A9F-57EF-DC8F-DCF6F6045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761846A-4387-4703-824D-439CA3828580}" type="datetimeFigureOut">
              <a:rPr lang="en-GB" smtClean="0"/>
              <a:t>23/06/2024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A722E5-B252-6F29-62DE-B733F875A4F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3BED96-049C-FA19-42BB-EF9985FEE8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A768A-8629-4340-84D2-CBABC1C9D21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5790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book&#10;&#10;Description automatically generated">
            <a:extLst>
              <a:ext uri="{FF2B5EF4-FFF2-40B4-BE49-F238E27FC236}">
                <a16:creationId xmlns:a16="http://schemas.microsoft.com/office/drawing/2014/main" id="{2AAF3FB3-F86D-3B64-31D6-DEE255D030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032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01F179A2-8208-FDA4-E14E-C94EC21C04C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0279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BFD77BC8-7F52-DEBA-CB91-9B1BB7456B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537398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450B6E0E-30C1-C8DB-7E3D-3CF6DC0F5D7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7740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718035A-6C5E-A4FB-FEA1-1ED3EAB93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5789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C82A49C6-1E5E-B629-9A66-F98322A7C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9866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A506957F-EB42-BBC0-271E-6D1B0709F0D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4137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ard with black text&#10;&#10;Description automatically generated">
            <a:extLst>
              <a:ext uri="{FF2B5EF4-FFF2-40B4-BE49-F238E27FC236}">
                <a16:creationId xmlns:a16="http://schemas.microsoft.com/office/drawing/2014/main" id="{12A15F55-4685-45FD-BDA1-86D5B69C84A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8251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paper&#10;&#10;Description automatically generated">
            <a:extLst>
              <a:ext uri="{FF2B5EF4-FFF2-40B4-BE49-F238E27FC236}">
                <a16:creationId xmlns:a16="http://schemas.microsoft.com/office/drawing/2014/main" id="{DE61E5C6-50F4-7C27-2F3C-8B31FABC54B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8745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D429ED96-4FEF-3113-113B-96204C4C32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8979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paper with black text&#10;&#10;Description automatically generated">
            <a:extLst>
              <a:ext uri="{FF2B5EF4-FFF2-40B4-BE49-F238E27FC236}">
                <a16:creationId xmlns:a16="http://schemas.microsoft.com/office/drawing/2014/main" id="{5DD0A48E-B6DB-0FFD-3AE3-5805CE3DC5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8835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677BFB2F-A594-8BEF-684C-3A379F2687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1718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3691D9F-73CD-3C17-CB97-B36849D409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688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2AC195EE-5660-EA6A-B9EE-B9206AF300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7736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1DA463B9-A2B5-6AC7-9348-4659392B1C0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179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lion with a red flower on it&#10;&#10;Description automatically generated with medium confidence">
            <a:extLst>
              <a:ext uri="{FF2B5EF4-FFF2-40B4-BE49-F238E27FC236}">
                <a16:creationId xmlns:a16="http://schemas.microsoft.com/office/drawing/2014/main" id="{3992AF52-56A2-C833-BE73-B5AB221712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221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background with black text&#10;&#10;Description automatically generated">
            <a:extLst>
              <a:ext uri="{FF2B5EF4-FFF2-40B4-BE49-F238E27FC236}">
                <a16:creationId xmlns:a16="http://schemas.microsoft.com/office/drawing/2014/main" id="{3BA34B45-6AC3-9997-EBE8-773288CA06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2697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Widescreen</PresentationFormat>
  <Paragraphs>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Ian Jones</dc:creator>
  <cp:lastModifiedBy>Ian Jones</cp:lastModifiedBy>
  <cp:revision>1</cp:revision>
  <dcterms:created xsi:type="dcterms:W3CDTF">2024-06-23T14:30:23Z</dcterms:created>
  <dcterms:modified xsi:type="dcterms:W3CDTF">2024-06-23T14:33:39Z</dcterms:modified>
</cp:coreProperties>
</file>