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394F1-1E5A-D7BB-DECF-7B30F5B61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B7F47-2E62-2500-7E3A-D8E7C2504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7B93D-7822-68EB-99F0-74666F15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7F89-DC3B-449F-B288-2E1CD8F81F1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DC3CA-35C5-D0E1-4040-03F90249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5B86A-39BC-9CA6-C735-8E3C666D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2ED-446D-4E58-97E4-F89B0EE1C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2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C7E7-8512-CC0F-AAC0-19A67430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DB43E-1140-9AC7-0013-177443B52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8D171-89BE-BA71-EF9F-225B5DA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7F89-DC3B-449F-B288-2E1CD8F81F1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3CA2D-E0ED-5C6E-B44F-0375C76D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329BD-B038-5C99-0077-564A9EA4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2ED-446D-4E58-97E4-F89B0EE1C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4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E208B4-7AB0-332A-98B1-2925B0822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9E7BA-24BD-0005-920D-0CDE68E2E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AFA95-CEC4-48CE-4D9C-E30A6DE1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7F89-DC3B-449F-B288-2E1CD8F81F1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A005D-1165-4DB3-D3ED-844506A48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4F3AA-A46C-7098-D977-A5984BD7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2ED-446D-4E58-97E4-F89B0EE1C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46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0025B-F1F3-4AF6-1FA4-52F7908E1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81EDD-A690-921D-93F2-D33BAB4C5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5CAE1-A496-FF77-60A6-DFAC654E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7F89-DC3B-449F-B288-2E1CD8F81F1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6F5B4-5FF3-E37E-2762-64531B33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C3F0F-90C0-23F2-6C57-4DD96284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2ED-446D-4E58-97E4-F89B0EE1C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47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EE38-120F-A4D5-BC2E-51A29CAC4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8D691-0A3D-4CCD-09D2-65FA2A896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F4E14-3AF2-3D69-847B-4DC7F398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7F89-DC3B-449F-B288-2E1CD8F81F1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95432-AC2C-0493-1347-2BD938E8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1AF80-13F6-EF12-1774-9AB45A57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2ED-446D-4E58-97E4-F89B0EE1C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7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47822-2406-17C7-A5F3-F4506F9D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7A2A5-3B72-11BA-2FB7-1696AD6C1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04002-6769-C14D-9A64-5CCA02AC1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B2637-8283-4C51-C9CF-5775E3498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7F89-DC3B-449F-B288-2E1CD8F81F1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86484-9597-1499-9CCA-330DADC3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52CF3-D3E0-9300-8823-F5817CC6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2ED-446D-4E58-97E4-F89B0EE1C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14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1387-DC03-109D-41A0-EF68BF88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0427B-1BE4-06A2-3F53-EBF0539B7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B6BC4-0E58-69F3-7018-5C3006097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5FFB2-6B1B-F531-05CA-A61E76B34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FD81A1-CC21-9303-D635-9B922E6D7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63DE4-86BB-C97A-EAF1-08ACFC41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7F89-DC3B-449F-B288-2E1CD8F81F1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889D5-BAD4-9FF6-265E-05624C72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8FAA1-C8BB-64BE-D68B-6186B285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2ED-446D-4E58-97E4-F89B0EE1C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8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9E2BD-B1A2-13CF-7FB7-B74D1FA2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FE449-7BB5-50E1-0D03-C61DD689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7F89-DC3B-449F-B288-2E1CD8F81F1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D924A-2D51-EE4E-75E7-BD8A9467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B8A07-15FC-CC62-E6EA-C42C0C1C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2ED-446D-4E58-97E4-F89B0EE1C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88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7040F-00EA-D62D-41A8-6242023B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7F89-DC3B-449F-B288-2E1CD8F81F1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E70E0-B6FD-A4AF-50EB-743FD6F5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638EE-23B8-AE07-A812-8682F5F8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2ED-446D-4E58-97E4-F89B0EE1C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4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FC0B-4EF6-B2A8-940D-5899DE76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8D0EC-E4C6-E422-C891-E9D4327A3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5DE7A-AF83-2F92-3D44-FFCAB9E8E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0DB05-827E-9094-8CA9-C6E4A49A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7F89-DC3B-449F-B288-2E1CD8F81F1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4E194-E7C9-FFE6-6EDE-9154439E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3EEF8-C41E-1E30-42F6-193D2F2A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2ED-446D-4E58-97E4-F89B0EE1C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65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E257-EDF6-F113-002F-EE8A3DB72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11441-BD75-6C36-B31F-5432FE1D0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ABEE6-2C64-AD85-9B71-291973EC1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9124B-A844-B1E3-09B3-962528F4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7F89-DC3B-449F-B288-2E1CD8F81F1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9123C-6322-66E3-ED74-638242CD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5569C-443A-B89B-EBDB-FA3BB69A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0A2ED-446D-4E58-97E4-F89B0EE1C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3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CA3AA2-7C2A-6873-B44C-56B41196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FCEB3-F924-C438-8787-E9DAE5363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E5FE5-BAE7-DC57-1380-A5A129970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397F89-DC3B-449F-B288-2E1CD8F81F17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91F63-B4D8-EC20-19EE-880C925D9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E39B8-EB59-6C32-9C60-8186FB2DC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0A2ED-446D-4E58-97E4-F89B0EE1C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25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desert&#10;&#10;Description automatically generated">
            <a:extLst>
              <a:ext uri="{FF2B5EF4-FFF2-40B4-BE49-F238E27FC236}">
                <a16:creationId xmlns:a16="http://schemas.microsoft.com/office/drawing/2014/main" id="{AE8ADA4A-4A25-E4CB-A13D-0D8941A19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68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text&#10;&#10;Description automatically generated">
            <a:extLst>
              <a:ext uri="{FF2B5EF4-FFF2-40B4-BE49-F238E27FC236}">
                <a16:creationId xmlns:a16="http://schemas.microsoft.com/office/drawing/2014/main" id="{228D614D-E17B-BB82-776A-F667BB319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9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hills and text&#10;&#10;Description automatically generated">
            <a:extLst>
              <a:ext uri="{FF2B5EF4-FFF2-40B4-BE49-F238E27FC236}">
                <a16:creationId xmlns:a16="http://schemas.microsoft.com/office/drawing/2014/main" id="{CAF3B08B-2731-4A60-E2FE-81EBE5D89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3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text and a field&#10;&#10;Description automatically generated">
            <a:extLst>
              <a:ext uri="{FF2B5EF4-FFF2-40B4-BE49-F238E27FC236}">
                <a16:creationId xmlns:a16="http://schemas.microsoft.com/office/drawing/2014/main" id="{A6D82E31-752E-7C79-127A-734E9A640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4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hills and a blue sky&#10;&#10;Description automatically generated">
            <a:extLst>
              <a:ext uri="{FF2B5EF4-FFF2-40B4-BE49-F238E27FC236}">
                <a16:creationId xmlns:a16="http://schemas.microsoft.com/office/drawing/2014/main" id="{23C7E69A-67FB-BD12-68A7-3CC984C33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8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hills in the background&#10;&#10;Description automatically generated">
            <a:extLst>
              <a:ext uri="{FF2B5EF4-FFF2-40B4-BE49-F238E27FC236}">
                <a16:creationId xmlns:a16="http://schemas.microsoft.com/office/drawing/2014/main" id="{AC9DF0BD-17DA-9361-0562-74B31488E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9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hills and text&#10;&#10;Description automatically generated">
            <a:extLst>
              <a:ext uri="{FF2B5EF4-FFF2-40B4-BE49-F238E27FC236}">
                <a16:creationId xmlns:a16="http://schemas.microsoft.com/office/drawing/2014/main" id="{D17AD0BE-40D3-CD6E-977F-5168CBF47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4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brown grass with text&#10;&#10;Description automatically generated">
            <a:extLst>
              <a:ext uri="{FF2B5EF4-FFF2-40B4-BE49-F238E27FC236}">
                <a16:creationId xmlns:a16="http://schemas.microsoft.com/office/drawing/2014/main" id="{EEEFC73B-ED10-CEE9-1044-15B0BC6F6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with text and mountains in the background&#10;&#10;Description automatically generated">
            <a:extLst>
              <a:ext uri="{FF2B5EF4-FFF2-40B4-BE49-F238E27FC236}">
                <a16:creationId xmlns:a16="http://schemas.microsoft.com/office/drawing/2014/main" id="{6A1A6089-5E93-1C43-1491-5FACAD6BC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63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desert&#10;&#10;Description automatically generated">
            <a:extLst>
              <a:ext uri="{FF2B5EF4-FFF2-40B4-BE49-F238E27FC236}">
                <a16:creationId xmlns:a16="http://schemas.microsoft.com/office/drawing/2014/main" id="{FDF29805-0BFA-9589-4D3C-91219D504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4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hills in the background&#10;&#10;Description automatically generated">
            <a:extLst>
              <a:ext uri="{FF2B5EF4-FFF2-40B4-BE49-F238E27FC236}">
                <a16:creationId xmlns:a16="http://schemas.microsoft.com/office/drawing/2014/main" id="{5F81FE05-A417-9F6B-0EE0-61206AFD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6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hills in the background&#10;&#10;Description automatically generated">
            <a:extLst>
              <a:ext uri="{FF2B5EF4-FFF2-40B4-BE49-F238E27FC236}">
                <a16:creationId xmlns:a16="http://schemas.microsoft.com/office/drawing/2014/main" id="{42C2FB5F-7256-766A-C41D-30B3D9839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3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hills in the background&#10;&#10;Description automatically generated">
            <a:extLst>
              <a:ext uri="{FF2B5EF4-FFF2-40B4-BE49-F238E27FC236}">
                <a16:creationId xmlns:a16="http://schemas.microsoft.com/office/drawing/2014/main" id="{BB7E60F4-F0C4-EDD6-979D-094D73F24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0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hills in the background&#10;&#10;Description automatically generated">
            <a:extLst>
              <a:ext uri="{FF2B5EF4-FFF2-40B4-BE49-F238E27FC236}">
                <a16:creationId xmlns:a16="http://schemas.microsoft.com/office/drawing/2014/main" id="{3150A980-470F-1246-9F44-A492A137C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text&#10;&#10;Description automatically generated">
            <a:extLst>
              <a:ext uri="{FF2B5EF4-FFF2-40B4-BE49-F238E27FC236}">
                <a16:creationId xmlns:a16="http://schemas.microsoft.com/office/drawing/2014/main" id="{A3367442-08BA-4224-549A-2D745841B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8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text overlay&#10;&#10;Description automatically generated">
            <a:extLst>
              <a:ext uri="{FF2B5EF4-FFF2-40B4-BE49-F238E27FC236}">
                <a16:creationId xmlns:a16="http://schemas.microsoft.com/office/drawing/2014/main" id="{172F06E8-240B-12D2-BBFC-FD8635D6D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6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text&#10;&#10;Description automatically generated">
            <a:extLst>
              <a:ext uri="{FF2B5EF4-FFF2-40B4-BE49-F238E27FC236}">
                <a16:creationId xmlns:a16="http://schemas.microsoft.com/office/drawing/2014/main" id="{D5A38908-EB59-25B1-9454-3B5205F93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text&#10;&#10;Description automatically generated">
            <a:extLst>
              <a:ext uri="{FF2B5EF4-FFF2-40B4-BE49-F238E27FC236}">
                <a16:creationId xmlns:a16="http://schemas.microsoft.com/office/drawing/2014/main" id="{E1101429-5BEF-4AF7-947D-C521FD6FF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Jones</dc:creator>
  <cp:lastModifiedBy>Ian Jones</cp:lastModifiedBy>
  <cp:revision>1</cp:revision>
  <dcterms:created xsi:type="dcterms:W3CDTF">2024-10-04T10:47:48Z</dcterms:created>
  <dcterms:modified xsi:type="dcterms:W3CDTF">2024-10-04T10:52:48Z</dcterms:modified>
</cp:coreProperties>
</file>