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D2B3AE-D615-4F64-AB89-2C05B5A67F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DF8CBD-E89D-481B-83C5-88DBA1320D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D5FE6F-05FD-4C78-8969-FD66216E1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4F939-BBF2-4DB6-84E9-44980FEC1631}" type="datetimeFigureOut">
              <a:rPr lang="en-GB" smtClean="0"/>
              <a:t>11/02/2022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30E739-C98C-41D1-A9A2-2184F6D1F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EF11F4-1734-4006-A764-4FC83468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0E6C6-7C33-42C1-B31A-DB88D3B3F4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78607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3433D0-2303-4772-B899-36EFE1459C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7D9CE5-D14D-43FB-82F1-6D2EB18B91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7C701A-C39F-4B44-8DC9-4DEDFEDC5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4F939-BBF2-4DB6-84E9-44980FEC1631}" type="datetimeFigureOut">
              <a:rPr lang="en-GB" smtClean="0"/>
              <a:t>11/02/2022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371ACC-1B9D-49F3-9047-C45183ADF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7D4C43-BFD2-4E39-A5CD-6DD5CC77A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0E6C6-7C33-42C1-B31A-DB88D3B3F4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58108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EC99652-357A-4F14-8E44-5227EC7342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F863A7-4F96-4145-A4C2-C27C92BD35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0B561F-0600-4ADA-A9D9-44CDA80E9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4F939-BBF2-4DB6-84E9-44980FEC1631}" type="datetimeFigureOut">
              <a:rPr lang="en-GB" smtClean="0"/>
              <a:t>11/02/2022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FDB8E5-0904-4F89-96D7-BF46044D9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3A7E65-117D-46B2-B816-FDE6601C8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0E6C6-7C33-42C1-B31A-DB88D3B3F4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44628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62B23-3FB5-47DA-8FC9-132F97DF5D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F87F0A-A1DD-4069-BB35-32FAA7DFC8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F43CE9-359F-4A12-88E8-DD0F88741C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4F939-BBF2-4DB6-84E9-44980FEC1631}" type="datetimeFigureOut">
              <a:rPr lang="en-GB" smtClean="0"/>
              <a:t>11/02/2022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7E0120-4B3C-4D39-B7B9-38F828374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542510-1249-4732-AF06-A20B0E7E0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0E6C6-7C33-42C1-B31A-DB88D3B3F4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46900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369F7F-6BC5-46BC-AAEC-28088D0571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59D7E7-099E-4C2A-B065-1198E9D16E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80040B-FA60-4983-9CEC-3593711340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4F939-BBF2-4DB6-84E9-44980FEC1631}" type="datetimeFigureOut">
              <a:rPr lang="en-GB" smtClean="0"/>
              <a:t>11/02/2022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CB2D3D-79D9-4640-BE3C-E9F03F96F2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00D4F0-B6BA-4C5D-96DF-513E7FBD2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0E6C6-7C33-42C1-B31A-DB88D3B3F4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17406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220FF-F2E1-4332-9B9B-D9B95948B7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CFC170-7569-47E3-B04E-26A06C47C5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6FC607-4CC1-40CF-8C78-0D23514B40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227A21-3867-446B-B254-0EE956B892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4F939-BBF2-4DB6-84E9-44980FEC1631}" type="datetimeFigureOut">
              <a:rPr lang="en-GB" smtClean="0"/>
              <a:t>11/02/2022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5E30EB-0264-40BE-AC5F-CA768F1DC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082A57-DD62-4768-9972-36760D553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0E6C6-7C33-42C1-B31A-DB88D3B3F4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36388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02E2A8-3B48-496D-9BD9-9FD45EFCC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7EAD79-2547-4217-BB7F-AF0E0B7EE6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231EB7-DBD8-4BF3-A255-E66E3937E7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D11A5C-DCFF-4C5B-A15B-09DBC847F1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1F7EB38-2E48-46DC-A062-0DAEEA13BE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B3F929C-733E-48CC-96F9-E65031B607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4F939-BBF2-4DB6-84E9-44980FEC1631}" type="datetimeFigureOut">
              <a:rPr lang="en-GB" smtClean="0"/>
              <a:t>11/02/2022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5D8D7E1-BF3E-4066-B19F-FD7479BB7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C218A2-DD18-4A38-93DE-327DC50F1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0E6C6-7C33-42C1-B31A-DB88D3B3F4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4676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FD7DE-1B17-4099-B509-D0458B373D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4CD0B4-E3A6-4845-83D5-0D2C55D096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4F939-BBF2-4DB6-84E9-44980FEC1631}" type="datetimeFigureOut">
              <a:rPr lang="en-GB" smtClean="0"/>
              <a:t>11/02/2022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40EFF4-910D-47E7-890B-0549C957C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154145-CD5C-4211-B200-18113269B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0E6C6-7C33-42C1-B31A-DB88D3B3F4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34329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E0A5DE-A5A9-46B4-8D95-BFA8200E1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4F939-BBF2-4DB6-84E9-44980FEC1631}" type="datetimeFigureOut">
              <a:rPr lang="en-GB" smtClean="0"/>
              <a:t>11/02/2022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4C68ED8-7673-4755-A0A0-5226057B2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4D3416-3C86-49F1-A333-5D50A46B6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0E6C6-7C33-42C1-B31A-DB88D3B3F4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12029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C5A975-98C1-48E3-A002-533A8C25F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629030-009A-4394-B2E3-1DDBB6DC95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2E9115-A330-44EA-9A77-61CEE1F6DA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2C592F-D78B-41DF-89FE-5D7E7A93B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4F939-BBF2-4DB6-84E9-44980FEC1631}" type="datetimeFigureOut">
              <a:rPr lang="en-GB" smtClean="0"/>
              <a:t>11/02/2022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099C1F-58F9-458A-AFE7-36868320A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938884-25EA-47B5-8AF6-2E6E01E50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0E6C6-7C33-42C1-B31A-DB88D3B3F4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69596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3B19E0-D6B1-4EC0-ADB5-991096720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A89088D-4AF1-45F1-811D-2D3CB05BEF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AA1EED-3E91-4D2F-8378-2186E1D8C7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70C964-6448-4C3A-9B84-E225053B8A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4F939-BBF2-4DB6-84E9-44980FEC1631}" type="datetimeFigureOut">
              <a:rPr lang="en-GB" smtClean="0"/>
              <a:t>11/02/2022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25249A-BCED-4AEB-89B5-FC1CF644AB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A8EBEE-5975-40E0-BCA8-C739873547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0E6C6-7C33-42C1-B31A-DB88D3B3F4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20427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C2B5166-1D32-4783-8B21-764026972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2460F6-7AE8-4215-A2C7-BE15EBCD3D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B69B4A-23E0-4E53-A432-60EE133BEC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A4F939-BBF2-4DB6-84E9-44980FEC1631}" type="datetimeFigureOut">
              <a:rPr lang="en-GB" smtClean="0"/>
              <a:t>11/02/2022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211420-B182-4E3F-BF08-8FBB3FA250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22C0D2-34A5-402C-BB61-876F25A96B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60E6C6-7C33-42C1-B31A-DB88D3B3F4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0398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7A84B5-43E4-4BC4-9066-949797CE4FD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B1F587-674B-4C8D-B46E-743F1BAEB31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 descr="Text, qr code&#10;&#10;Description automatically generated">
            <a:extLst>
              <a:ext uri="{FF2B5EF4-FFF2-40B4-BE49-F238E27FC236}">
                <a16:creationId xmlns:a16="http://schemas.microsoft.com/office/drawing/2014/main" id="{195762B1-16B1-4C82-811C-2E4C9B983E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0222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720C5-8F13-4685-AFFD-6C28A2DD3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Map&#10;&#10;Description automatically generated with medium confidence">
            <a:extLst>
              <a:ext uri="{FF2B5EF4-FFF2-40B4-BE49-F238E27FC236}">
                <a16:creationId xmlns:a16="http://schemas.microsoft.com/office/drawing/2014/main" id="{8284D4DA-6E30-46D0-9931-C75F4EB58F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4615570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720C5-8F13-4685-AFFD-6C28A2DD3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Map&#10;&#10;Description automatically generated with low confidence">
            <a:extLst>
              <a:ext uri="{FF2B5EF4-FFF2-40B4-BE49-F238E27FC236}">
                <a16:creationId xmlns:a16="http://schemas.microsoft.com/office/drawing/2014/main" id="{6C01EB44-456C-45C0-BC51-410839F7E0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4740257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720C5-8F13-4685-AFFD-6C28A2DD3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Text, qr code&#10;&#10;Description automatically generated">
            <a:extLst>
              <a:ext uri="{FF2B5EF4-FFF2-40B4-BE49-F238E27FC236}">
                <a16:creationId xmlns:a16="http://schemas.microsoft.com/office/drawing/2014/main" id="{BD645FC7-F2D4-4B64-B961-15F47A4497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5719538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720C5-8F13-4685-AFFD-6C28A2DD3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8F5A9883-9729-4C8C-B5B7-A4CC267BC3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979265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BDD2A9-F2D1-4F39-A12F-FA7011CAB7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0447350E-6F84-4618-9372-560C855300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4920855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720C5-8F13-4685-AFFD-6C28A2DD3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6C2B49BF-CB16-4911-A6E1-C2CFEC84C7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5885719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720C5-8F13-4685-AFFD-6C28A2DD3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646A7E9A-EB2C-424E-ADA1-824616DEA9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7682877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720C5-8F13-4685-AFFD-6C28A2DD3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80A56C33-6543-426E-ACE7-4CFE2E29F2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5210527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720C5-8F13-4685-AFFD-6C28A2DD3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Map&#10;&#10;Description automatically generated with medium confidence">
            <a:extLst>
              <a:ext uri="{FF2B5EF4-FFF2-40B4-BE49-F238E27FC236}">
                <a16:creationId xmlns:a16="http://schemas.microsoft.com/office/drawing/2014/main" id="{23435F91-5D9E-4DB3-B625-6CB4B7B6BF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670979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720C5-8F13-4685-AFFD-6C28A2DD3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Map&#10;&#10;Description automatically generated with low confidence">
            <a:extLst>
              <a:ext uri="{FF2B5EF4-FFF2-40B4-BE49-F238E27FC236}">
                <a16:creationId xmlns:a16="http://schemas.microsoft.com/office/drawing/2014/main" id="{EF1B9397-61D1-44A0-8288-FDAA65D34E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7417912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720C5-8F13-4685-AFFD-6C28A2DD3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5ECC429D-F891-4E41-9053-A0CA9B829C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557238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0</Words>
  <Application>Microsoft Office PowerPoint</Application>
  <PresentationFormat>Widescreen</PresentationFormat>
  <Paragraphs>0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Ewan Wilson</dc:creator>
  <cp:lastModifiedBy>Ewan Wilson</cp:lastModifiedBy>
  <cp:revision>1</cp:revision>
  <dcterms:created xsi:type="dcterms:W3CDTF">2022-02-11T14:56:11Z</dcterms:created>
  <dcterms:modified xsi:type="dcterms:W3CDTF">2022-02-11T15:04:07Z</dcterms:modified>
</cp:coreProperties>
</file>