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EC7A-5BA4-2662-BD86-C5155E777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2EB2B-736A-8C3D-B199-E7598CDE3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CB4E5-6743-BD28-A0B4-6BC938E8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9A6F-63D5-4C56-9E7F-6AF0D08CF631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EFF6F-2695-2BDF-A856-7A01E161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7F948-B519-7ECC-C9A2-90AAAE03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22C1-1CB0-48E9-BFE4-05A772881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4D68-2AA8-6F2C-5F72-033CB469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B60238-7373-F1D1-57C6-A9AC4AFF6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88B1A-33C0-0C2F-7872-DA409CFA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9A6F-63D5-4C56-9E7F-6AF0D08CF631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FBFA0-C30A-ADB7-5BDE-9B078D48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5FA13-C080-15EB-5FF4-51FB2CC0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22C1-1CB0-48E9-BFE4-05A772881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61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12DF-93CA-1047-9C57-70BE9CD70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FA89C-F3EC-CE06-9FD9-425A7E01F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ACDB0-BE3F-31C1-147A-E2839477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9A6F-63D5-4C56-9E7F-6AF0D08CF631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FC50-4F9A-9F62-7F53-C0D7F899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E8938-AE78-ECB0-0530-CEEE70C7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22C1-1CB0-48E9-BFE4-05A772881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73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347A-D90A-F094-3F88-13A33FC9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74DAC-5FAD-339F-FA8F-1F6E943CE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8AD84-67BD-6260-5891-9960378D3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9A6F-63D5-4C56-9E7F-6AF0D08CF631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83AD1-AD42-3260-5C76-2EB17E434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5C036-7FF3-A69B-A92C-A4D9EB4E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22C1-1CB0-48E9-BFE4-05A772881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06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46D8-917E-A78A-7E31-A143C159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7D290-D99B-19E7-0032-527CA7161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F95E0-A563-4313-F188-C6A8C784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9A6F-63D5-4C56-9E7F-6AF0D08CF631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3B56F-5350-31FC-14CA-D476F430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015BD-5332-44D4-F163-D0984C60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22C1-1CB0-48E9-BFE4-05A772881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31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1B20-8A84-8A0D-4F3A-3B226EB9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F3D7-11DD-4221-2BAC-EC556B7CE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5BBC4-AF4F-57AA-FAC4-051F0B3EB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B2D98-591D-8B66-1779-B604F556C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9A6F-63D5-4C56-9E7F-6AF0D08CF631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57258-1036-2CAD-E679-D72151A9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C58C0-B32D-9AB9-ADB6-FF82E39BA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22C1-1CB0-48E9-BFE4-05A772881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36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15715-DBAF-CD41-37FF-51D7CDEF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A515D-4805-202A-7515-2E9D38E40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031F4-3655-DB31-E5F3-576756B1B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73AEE-AFFB-CDE7-FF9E-98773D479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3BDAA-AEA8-7291-16A4-2BF01F2F2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1A7D36-B1AA-5ADB-64A6-B600B0D22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9A6F-63D5-4C56-9E7F-6AF0D08CF631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AD3436-3660-FF60-2210-27BF7359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DB932B-2FEC-0CDC-8AFD-720F8A41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22C1-1CB0-48E9-BFE4-05A772881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6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7E6E-074F-FFFC-5F9D-C904C2C6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3B35C-5A60-5965-2682-9407D8CA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9A6F-63D5-4C56-9E7F-6AF0D08CF631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DF4E9-ABD3-44A2-10DE-F0A84D9D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4F7E6-2F10-A36F-C34F-05C1AB6C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22C1-1CB0-48E9-BFE4-05A772881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7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11015-8D3C-E12D-0485-5A3171A1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9A6F-63D5-4C56-9E7F-6AF0D08CF631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574AC-B65E-64D4-79DC-2EFD5004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C04FF-001A-3AD2-DE02-ABBF6745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22C1-1CB0-48E9-BFE4-05A772881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1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BD32A-C0F8-9CD1-84C5-480D8B1A1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0213B-FDA6-3553-0B31-BFAFC9063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B11E2-EDD0-E565-E129-020FCF206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4D98C-D580-7E9B-8E71-A86EEE99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9A6F-63D5-4C56-9E7F-6AF0D08CF631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FB363-0C20-1301-C436-8129E056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E14EE-5343-20AB-7579-C02D3530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22C1-1CB0-48E9-BFE4-05A772881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03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1256-20A8-A9C6-A9E3-9904760A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ED35B-787E-8CFE-4FC1-0438873E7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9F1F4-98D5-09BE-2A53-AF2D54C0C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D069C-CC2F-57DE-8877-CC2F69BA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9A6F-63D5-4C56-9E7F-6AF0D08CF631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A960E-C370-38E7-9C1C-9249E35E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3110A-4126-2501-961F-DFC7D7EB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22C1-1CB0-48E9-BFE4-05A772881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8E6E4-DC4E-BB3C-12E3-9F4EE79D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CBF98-8AC4-935C-1DFB-6E46E942C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E9D45-1C3A-A4F5-41C3-E8BC4EAA8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9A6F-63D5-4C56-9E7F-6AF0D08CF631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2FA40-523C-6CCE-F38F-97A69842B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B8C32-EC6B-3183-B44A-41DE90BF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022C1-1CB0-48E9-BFE4-05A772881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80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845E-33DE-D210-CFE7-EAA5F160F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12B95-F9C7-14C7-1860-B0E216564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etter&#10;&#10;Description automatically generated">
            <a:extLst>
              <a:ext uri="{FF2B5EF4-FFF2-40B4-BE49-F238E27FC236}">
                <a16:creationId xmlns:a16="http://schemas.microsoft.com/office/drawing/2014/main" id="{0ED322A6-7D42-983F-9768-E5F7CCB8C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DF85-13AC-5FB7-D85D-841CA4C7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2407F234-5094-C453-45CC-3E5C3FFD6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124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EC372-D731-F7A7-21A8-42332514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9A00DE91-C06C-4BE9-AE8D-2F7E44C7A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5450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F48BD-EB5A-0AC8-BB87-946EFE1E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40D7EA31-A114-89ED-B7AD-5607055ED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3" cy="6858001"/>
          </a:xfrm>
        </p:spPr>
      </p:pic>
    </p:spTree>
    <p:extLst>
      <p:ext uri="{BB962C8B-B14F-4D97-AF65-F5344CB8AC3E}">
        <p14:creationId xmlns:p14="http://schemas.microsoft.com/office/powerpoint/2010/main" val="131516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845E-33DE-D210-CFE7-EAA5F160F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12B95-F9C7-14C7-1860-B0E216564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etter&#10;&#10;Description automatically generated">
            <a:extLst>
              <a:ext uri="{FF2B5EF4-FFF2-40B4-BE49-F238E27FC236}">
                <a16:creationId xmlns:a16="http://schemas.microsoft.com/office/drawing/2014/main" id="{0ED322A6-7D42-983F-9768-E5F7CCB8C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5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1</cp:revision>
  <dcterms:created xsi:type="dcterms:W3CDTF">2022-05-13T13:54:11Z</dcterms:created>
  <dcterms:modified xsi:type="dcterms:W3CDTF">2022-05-13T13:56:35Z</dcterms:modified>
</cp:coreProperties>
</file>