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ECA9-C9C7-7053-BDED-DB1470B78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FBE08-19A4-C9C2-39F4-161F50A0A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639E-5215-A1FE-5579-6DE5D4A92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1DE9-A771-4C5E-81E4-42BD333543D4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01D00-7DAC-1CD3-2BA5-C29D4035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C5FAF-0217-5BFA-66E9-11A29215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2154-8768-4EA3-AD33-D33D4F5CE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9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88991-9A9B-358B-03A5-83964FC8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D0093-7D8C-8DD8-7AEC-33E1F2D7F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61959-56AC-3233-C56B-215F67069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1DE9-A771-4C5E-81E4-42BD333543D4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05C5-B6E4-68BB-E639-1124418B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3E57A-D821-0DFB-F0BA-BAFE0C87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2154-8768-4EA3-AD33-D33D4F5CE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5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97903-5AFC-4B47-D646-A4967DBEC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EEC5EE-99A4-546C-2C8E-6A4729C18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9DF7D-FA5C-E074-F7F8-93A28C49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1DE9-A771-4C5E-81E4-42BD333543D4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D3D59-0996-A85B-EC5A-E28CBE6BC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3501E-92CA-0A57-850C-DAC12CDF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2154-8768-4EA3-AD33-D33D4F5CE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3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EBB66-20B3-039C-874C-8E1E6208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54970-6363-581F-1317-39B3C00C7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7C988-AFF4-7214-622B-F0CD6BB43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1DE9-A771-4C5E-81E4-42BD333543D4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A9269-3405-5CD7-EBCB-E3AB5762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3512A-9568-FFD3-09B3-78615232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2154-8768-4EA3-AD33-D33D4F5CE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68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F6E06-27F2-1F0E-E457-11088C230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1F5D7-6533-895A-63AF-344D37BBE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D387D-2691-9C78-0F32-902F5515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1DE9-A771-4C5E-81E4-42BD333543D4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61956-ABD8-57C8-F6CA-70A51F27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A4532-4DD0-ECB5-B6F9-CA418165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2154-8768-4EA3-AD33-D33D4F5CE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30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9E63-FF9C-E512-1D4E-2430F6F9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8D1BF-F164-7613-062E-62F32BA54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D7849-36ED-9A04-A349-87C3832BE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46EA1-6708-F5C5-2BA8-F8BC5536C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1DE9-A771-4C5E-81E4-42BD333543D4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3AE2F-E7E6-F060-6070-F46FF155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48824-10B0-E26E-5AC0-B31C37BC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2154-8768-4EA3-AD33-D33D4F5CE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47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532D-BB00-4AF2-4BAC-BC10F93AC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263B1-05F5-DAB4-D784-C1C53EC6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73479-3301-7C34-D826-176CE1229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028EA-5E70-295E-1E3E-12CFDCFA3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ADFA2D-D32F-728A-DF06-004192575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491A9F-06C0-A10A-83F5-2586CB0A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1DE9-A771-4C5E-81E4-42BD333543D4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EDD25-4127-9787-A0DE-0DF7ABB8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F7A2C-3D1E-EF6A-9EFF-2D439347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2154-8768-4EA3-AD33-D33D4F5CE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93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4DE8-CF3A-3C54-D56F-D63DA058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481DF-D8E5-A92D-442C-0B97D42E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1DE9-A771-4C5E-81E4-42BD333543D4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65AD3-1E13-BB25-8EB5-10D8EDD2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1E89BF-3780-20BC-D951-F9601470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2154-8768-4EA3-AD33-D33D4F5CE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10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8DFA5-C235-05E1-9FD4-85AA28CA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1DE9-A771-4C5E-81E4-42BD333543D4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7C592-ADD1-7855-0622-D5B36448A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62762-867A-8198-DF16-7225AAB9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2154-8768-4EA3-AD33-D33D4F5CE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54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7FF8F-181D-7E0E-8D75-07D6CB96E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F5F3-34E6-C8AC-1021-7B5D15BB0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98788-ADE9-5780-E654-378188070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EA0-2E93-A358-5A40-C9FAE8A0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1DE9-A771-4C5E-81E4-42BD333543D4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7C3CE-177A-5E5A-85BC-FE2F00F6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366F1-70B5-1BAF-EF30-C1EDA58A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2154-8768-4EA3-AD33-D33D4F5CE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56BD6-FCE7-5CEC-B51C-DB389F428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F3AAB-5DC3-54F1-BD27-EFE499BA0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7DE19-A34F-38B1-13AA-2C0D9A865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1C0BB-9D47-E00B-53E5-E614FE421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1DE9-A771-4C5E-81E4-42BD333543D4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03F1A-FC84-C845-C7FF-0A9C0310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1307C-BE22-81B4-8934-CA8F4DBD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2154-8768-4EA3-AD33-D33D4F5CE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7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D84767-D67C-EF79-01D0-18AD980B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BE654-0660-7CDE-3DB2-21060EA5A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5533-65AE-B37D-E81C-458A79176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841DE9-A771-4C5E-81E4-42BD333543D4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1D18F-C2BA-0AFB-3746-4FC51E4E8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1498B-32DD-BA77-3494-E12AE1C94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9E2154-8768-4EA3-AD33-D33D4F5CE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81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desert&#10;&#10;Description automatically generated">
            <a:extLst>
              <a:ext uri="{FF2B5EF4-FFF2-40B4-BE49-F238E27FC236}">
                <a16:creationId xmlns:a16="http://schemas.microsoft.com/office/drawing/2014/main" id="{F6F30175-6C99-99F5-5233-D447A82C9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6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hills and text&#10;&#10;Description automatically generated">
            <a:extLst>
              <a:ext uri="{FF2B5EF4-FFF2-40B4-BE49-F238E27FC236}">
                <a16:creationId xmlns:a16="http://schemas.microsoft.com/office/drawing/2014/main" id="{F8CEC740-0FC4-60D4-BE70-FDA6608D5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7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ext on a brown field&#10;&#10;Description automatically generated with medium confidence">
            <a:extLst>
              <a:ext uri="{FF2B5EF4-FFF2-40B4-BE49-F238E27FC236}">
                <a16:creationId xmlns:a16="http://schemas.microsoft.com/office/drawing/2014/main" id="{37E9B007-025D-39F1-76C0-0C457FABD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9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with hills and text&#10;&#10;Description automatically generated">
            <a:extLst>
              <a:ext uri="{FF2B5EF4-FFF2-40B4-BE49-F238E27FC236}">
                <a16:creationId xmlns:a16="http://schemas.microsoft.com/office/drawing/2014/main" id="{85944B46-85B9-431B-9D3B-4F9985611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1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with text and mountains in the background&#10;&#10;Description automatically generated">
            <a:extLst>
              <a:ext uri="{FF2B5EF4-FFF2-40B4-BE49-F238E27FC236}">
                <a16:creationId xmlns:a16="http://schemas.microsoft.com/office/drawing/2014/main" id="{EE206BD0-D936-6E9D-E0F0-1BB3A544E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35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with text and mountains in the background&#10;&#10;Description automatically generated">
            <a:extLst>
              <a:ext uri="{FF2B5EF4-FFF2-40B4-BE49-F238E27FC236}">
                <a16:creationId xmlns:a16="http://schemas.microsoft.com/office/drawing/2014/main" id="{9AFC8066-6034-DEC6-7127-46FD09BC8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7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with text and mountains in the background&#10;&#10;Description automatically generated">
            <a:extLst>
              <a:ext uri="{FF2B5EF4-FFF2-40B4-BE49-F238E27FC236}">
                <a16:creationId xmlns:a16="http://schemas.microsoft.com/office/drawing/2014/main" id="{431672E6-06DF-C9EF-D96A-8DAFE50C1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52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of brown grass with text&#10;&#10;Description automatically generated">
            <a:extLst>
              <a:ext uri="{FF2B5EF4-FFF2-40B4-BE49-F238E27FC236}">
                <a16:creationId xmlns:a16="http://schemas.microsoft.com/office/drawing/2014/main" id="{8880AACF-A38E-01FD-8262-E75793071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36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desert&#10;&#10;Description automatically generated">
            <a:extLst>
              <a:ext uri="{FF2B5EF4-FFF2-40B4-BE49-F238E27FC236}">
                <a16:creationId xmlns:a16="http://schemas.microsoft.com/office/drawing/2014/main" id="{1BF9A6C9-EF2F-1D29-C345-5B3F0AF8A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1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with text overlay&#10;&#10;Description automatically generated">
            <a:extLst>
              <a:ext uri="{FF2B5EF4-FFF2-40B4-BE49-F238E27FC236}">
                <a16:creationId xmlns:a16="http://schemas.microsoft.com/office/drawing/2014/main" id="{CAFAE683-0EC0-49C7-E2A0-0E3C32FCA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4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hills and blue sky&#10;&#10;Description automatically generated">
            <a:extLst>
              <a:ext uri="{FF2B5EF4-FFF2-40B4-BE49-F238E27FC236}">
                <a16:creationId xmlns:a16="http://schemas.microsoft.com/office/drawing/2014/main" id="{759B3604-3101-EAC8-B813-2939C971B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2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brown grass with text&#10;&#10;Description automatically generated">
            <a:extLst>
              <a:ext uri="{FF2B5EF4-FFF2-40B4-BE49-F238E27FC236}">
                <a16:creationId xmlns:a16="http://schemas.microsoft.com/office/drawing/2014/main" id="{171A83FC-1781-25AD-78A1-18F36BA69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3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ndscape with hills and blue sky&#10;&#10;Description automatically generated">
            <a:extLst>
              <a:ext uri="{FF2B5EF4-FFF2-40B4-BE49-F238E27FC236}">
                <a16:creationId xmlns:a16="http://schemas.microsoft.com/office/drawing/2014/main" id="{2994B5F9-0FDE-3533-4366-067C7D0E1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5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hills and a blue sky&#10;&#10;Description automatically generated">
            <a:extLst>
              <a:ext uri="{FF2B5EF4-FFF2-40B4-BE49-F238E27FC236}">
                <a16:creationId xmlns:a16="http://schemas.microsoft.com/office/drawing/2014/main" id="{A9FA6B73-DCF9-6370-2E09-31724110B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0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hills and a blue sky&#10;&#10;Description automatically generated">
            <a:extLst>
              <a:ext uri="{FF2B5EF4-FFF2-40B4-BE49-F238E27FC236}">
                <a16:creationId xmlns:a16="http://schemas.microsoft.com/office/drawing/2014/main" id="{FC842F96-BB2B-654F-A6A0-42036948F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9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andscape with a person in a field&#10;&#10;Description automatically generated with medium confidence">
            <a:extLst>
              <a:ext uri="{FF2B5EF4-FFF2-40B4-BE49-F238E27FC236}">
                <a16:creationId xmlns:a16="http://schemas.microsoft.com/office/drawing/2014/main" id="{7987AAA2-67F0-062A-53EB-A992DE5D7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field with text&#10;&#10;Description automatically generated">
            <a:extLst>
              <a:ext uri="{FF2B5EF4-FFF2-40B4-BE49-F238E27FC236}">
                <a16:creationId xmlns:a16="http://schemas.microsoft.com/office/drawing/2014/main" id="{7071BED1-385D-5B09-B73E-B888D42AE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51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Jones</dc:creator>
  <cp:lastModifiedBy>Ian Jones</cp:lastModifiedBy>
  <cp:revision>2</cp:revision>
  <dcterms:created xsi:type="dcterms:W3CDTF">2024-09-18T15:44:37Z</dcterms:created>
  <dcterms:modified xsi:type="dcterms:W3CDTF">2024-09-19T09:18:49Z</dcterms:modified>
</cp:coreProperties>
</file>