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E68-E0C3-C26A-BC4B-9FA2CABA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4EDE8-9B4E-4389-7BF2-41BF01611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D205-FE7E-03C8-5EB5-DE5E2CF7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FDA0-9EA7-BF72-D07F-986DEC7B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AD50-D879-EA0B-CD4C-497E94EF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3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E9C-2266-7F68-CCFB-F4E9F72F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A883E-8430-97CE-76D7-A60C41A64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BC4E-50DF-43ED-3363-32FE3268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2895-402F-D7CA-5B28-3B29BE8A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CEA22-7110-AB4C-55EB-48D3E82D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9D6AB-E88E-70A1-FE13-C296C8769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A3518-54F0-E67C-B774-573E53032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EE5F-BC78-DCA9-7C23-D596664A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BA05-A839-8634-1638-2121F756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DA48-9636-67F1-ECF3-9D2EF76B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3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EDAF-3892-4597-2789-9B8D27AA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60D3-7016-C84A-721A-F06F1B2D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1FD24-3785-9233-3DC9-BDB2FE2D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2E0D1-F5F2-677A-8DE2-B4FEBA1B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CB8F-FD1C-BF12-0D3C-834BB101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ECE3-8A94-1BD6-4EE5-B76D2ABC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4ABD0-B29C-4E60-713C-22FCBEC3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AA4BC-36BE-6918-240D-C212B3AD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CEE2-6A51-09AD-C5A0-7DCF4BBD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A277-864E-A0A3-2870-5062EF4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1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A35E-A354-FF93-77F7-213EF1BB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7ADC-E7AE-A1B8-2DEB-790FDCB5E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0D58F-6220-336B-7AC3-4F3A892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B2AAF-6A89-52C3-6D9D-754304DC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4A51F-9634-2CA4-0D05-6CC683F8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8951-21A8-B848-A288-E67151FB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37C5-293B-6369-2327-C1EF340B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728D6-F6BF-16EC-4916-E8BB74AF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A6D05-798E-1F6C-7665-1800BF0E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5FBEC-D433-2B4D-3C3E-680BF5793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B9B17-5ABB-B7A1-D25E-E5EAEAB06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0FBB1-1D16-9FD5-9643-FE89A300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CBE03-699D-0445-F777-3ACC1081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015A1-4E17-7BBD-72F6-993331B4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2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47FE-C487-6348-2AD5-464F16FD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5CD9E-62AE-ED5B-3BF1-77BA0C6A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6C0F5-504E-D0BF-3FCC-0DA55B9D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A5C64-2DEF-EEBE-D140-722D41E0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20018-AF33-59C5-FB52-1B8724EE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A0C7B-71BA-9B62-4949-9CB91C59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67DE8-4D8C-5DD8-6B9A-9DC033A6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7BA9-48C7-3DDC-8254-35B78D33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CA2B-BF37-A4DC-70D3-B2594C46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8271-2380-BDEF-D8F6-D5E12A4AB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BE540-FF6C-459A-9A1D-B89FE1D5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E946F-C4C8-EFFC-0C54-25DF3407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DA145-C440-9530-B09C-CEC624F7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EDA5-D503-2640-00A9-00CDA0EC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D6C6E-D17A-1AC3-97FF-82BD73F99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A1B4-E343-3C5C-C15D-24D730DE8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7B1B-2140-495D-9A01-439BF199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C9AF2-3AC1-D6AE-EE77-B280E94B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D3C9C-B666-7677-1EDB-93334BDB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32ED2-836A-8F80-A499-981C019C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32E26-7DAE-7599-29F8-356B1A44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4C57-A15D-F662-283F-6515518B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CC2A4-EDB6-4663-8F0C-CEAF688DBAA1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5A05B-AD10-6964-B8F2-1D29275B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9242-1514-2DF3-2BBD-A420AF249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CB4970-656B-48DD-A478-4C60AA122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pink sky with clouds and a white circle&#10;&#10;Description automatically generated">
            <a:extLst>
              <a:ext uri="{FF2B5EF4-FFF2-40B4-BE49-F238E27FC236}">
                <a16:creationId xmlns:a16="http://schemas.microsoft.com/office/drawing/2014/main" id="{576FACF1-97DC-601E-2FDD-0911A8B54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sky with white text&#10;&#10;Description automatically generated">
            <a:extLst>
              <a:ext uri="{FF2B5EF4-FFF2-40B4-BE49-F238E27FC236}">
                <a16:creationId xmlns:a16="http://schemas.microsoft.com/office/drawing/2014/main" id="{2F7F08D4-5A1E-36F3-74CC-08FF32823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laxy with stars and text&#10;&#10;Description automatically generated with medium confidence">
            <a:extLst>
              <a:ext uri="{FF2B5EF4-FFF2-40B4-BE49-F238E27FC236}">
                <a16:creationId xmlns:a16="http://schemas.microsoft.com/office/drawing/2014/main" id="{FF2E2CA2-5AFC-57E8-2F1D-9D95B93A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pink sky with clouds and a white circle&#10;&#10;Description automatically generated">
            <a:extLst>
              <a:ext uri="{FF2B5EF4-FFF2-40B4-BE49-F238E27FC236}">
                <a16:creationId xmlns:a16="http://schemas.microsoft.com/office/drawing/2014/main" id="{1679FBFD-60FA-C9B0-BFCB-FF7778EE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y with stars and clouds&#10;&#10;Description automatically generated">
            <a:extLst>
              <a:ext uri="{FF2B5EF4-FFF2-40B4-BE49-F238E27FC236}">
                <a16:creationId xmlns:a16="http://schemas.microsoft.com/office/drawing/2014/main" id="{4A7BB9A7-E541-C55F-0CDF-CD306879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799431B5-B39E-70FA-1547-4441385F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E06026E4-3157-0DD7-00A9-E6EEC2CB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9F551A87-F3A2-7C8F-6AA7-3DD98D3E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bible&#10;&#10;Description automatically generated">
            <a:extLst>
              <a:ext uri="{FF2B5EF4-FFF2-40B4-BE49-F238E27FC236}">
                <a16:creationId xmlns:a16="http://schemas.microsoft.com/office/drawing/2014/main" id="{988E6134-33CF-F39C-0896-7B80A5C1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sky&#10;&#10;Description automatically generated">
            <a:extLst>
              <a:ext uri="{FF2B5EF4-FFF2-40B4-BE49-F238E27FC236}">
                <a16:creationId xmlns:a16="http://schemas.microsoft.com/office/drawing/2014/main" id="{45F7797B-2A1D-38BB-C47A-8EC9F690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blue sky&#10;&#10;Description automatically generated">
            <a:extLst>
              <a:ext uri="{FF2B5EF4-FFF2-40B4-BE49-F238E27FC236}">
                <a16:creationId xmlns:a16="http://schemas.microsoft.com/office/drawing/2014/main" id="{C599D2F1-87EF-AC00-5497-3A6672FC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y with stars and clouds&#10;&#10;Description automatically generated">
            <a:extLst>
              <a:ext uri="{FF2B5EF4-FFF2-40B4-BE49-F238E27FC236}">
                <a16:creationId xmlns:a16="http://schemas.microsoft.com/office/drawing/2014/main" id="{6BDB5C40-F457-AACC-DD9A-582FD416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2024-04-07T13:50:57Z</dcterms:created>
  <dcterms:modified xsi:type="dcterms:W3CDTF">2024-04-07T13:53:34Z</dcterms:modified>
</cp:coreProperties>
</file>